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wav" ContentType="audio/unknown"/>
  <Override PartName="/ppt/notesSlides/notesSlide2.xml" ContentType="application/vnd.openxmlformats-officedocument.presentationml.notesSlide+xml"/>
  <Override PartName="/ppt/media/media2.wav" ContentType="audio/unknown"/>
  <Override PartName="/ppt/notesSlides/notesSlide3.xml" ContentType="application/vnd.openxmlformats-officedocument.presentationml.notesSlide+xml"/>
  <Override PartName="/ppt/media/media3.wav" ContentType="audio/unknown"/>
  <Override PartName="/ppt/notesSlides/notesSlide4.xml" ContentType="application/vnd.openxmlformats-officedocument.presentationml.notesSlide+xml"/>
  <Override PartName="/ppt/media/media4.wav" ContentType="audio/unknown"/>
  <Override PartName="/ppt/notesSlides/notesSlide5.xml" ContentType="application/vnd.openxmlformats-officedocument.presentationml.notesSlide+xml"/>
  <Override PartName="/ppt/media/media5.wav" ContentType="audio/unknown"/>
  <Override PartName="/ppt/notesSlides/notesSlide6.xml" ContentType="application/vnd.openxmlformats-officedocument.presentationml.notesSlide+xml"/>
  <Override PartName="/ppt/media/media6.wav" ContentType="audio/unknown"/>
  <Override PartName="/ppt/notesSlides/notesSlide7.xml" ContentType="application/vnd.openxmlformats-officedocument.presentationml.notesSlide+xml"/>
  <Override PartName="/ppt/media/media7.wav" ContentType="audio/unknown"/>
  <Override PartName="/ppt/notesSlides/notesSlide8.xml" ContentType="application/vnd.openxmlformats-officedocument.presentationml.notesSlide+xml"/>
  <Override PartName="/ppt/media/image1.jpeg" ContentType="image/jpeg"/>
  <Override PartName="/ppt/media/media8.wav" ContentType="audio/unknown"/>
  <Override PartName="/ppt/notesSlides/notesSlide9.xml" ContentType="application/vnd.openxmlformats-officedocument.presentationml.notesSlide+xml"/>
  <Override PartName="/ppt/media/image2.jpeg" ContentType="image/jpeg"/>
  <Override PartName="/ppt/media/media9.wav" ContentType="audio/unknown"/>
  <Override PartName="/ppt/notesSlides/notesSlide10.xml" ContentType="application/vnd.openxmlformats-officedocument.presentationml.notesSlide+xml"/>
  <Override PartName="/ppt/media/image3.jpeg" ContentType="image/jpeg"/>
  <Override PartName="/ppt/media/media10.wav" ContentType="audio/unknown"/>
  <Override PartName="/ppt/notesSlides/notesSlide11.xml" ContentType="application/vnd.openxmlformats-officedocument.presentationml.notesSlide+xml"/>
  <Override PartName="/ppt/media/image4.jpeg" ContentType="image/jpeg"/>
  <Override PartName="/ppt/media/media11.wav" ContentType="audio/unknown"/>
  <Override PartName="/ppt/notesSlides/notesSlide12.xml" ContentType="application/vnd.openxmlformats-officedocument.presentationml.notesSlide+xml"/>
  <Override PartName="/ppt/media/image5.jpeg" ContentType="image/jpeg"/>
  <Override PartName="/ppt/media/media12.wav" ContentType="audio/unknown"/>
  <Override PartName="/ppt/notesSlides/notesSlide13.xml" ContentType="application/vnd.openxmlformats-officedocument.presentationml.notesSlide+xml"/>
  <Override PartName="/ppt/media/media13.wav" ContentType="audio/unknown"/>
  <Override PartName="/ppt/media/media14.wav" ContentType="audio/unknown"/>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10160000" cy="7620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1pPr>
    <a:lvl2pPr marL="0" marR="0" indent="4572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2pPr>
    <a:lvl3pPr marL="0" marR="0" indent="9144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3pPr>
    <a:lvl4pPr marL="0" marR="0" indent="13716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4pPr>
    <a:lvl5pPr marL="0" marR="0" indent="18288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5pPr>
    <a:lvl6pPr marL="0" marR="0" indent="22860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6pPr>
    <a:lvl7pPr marL="0" marR="0" indent="27432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7pPr>
    <a:lvl8pPr marL="0" marR="0" indent="32004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8pPr>
    <a:lvl9pPr marL="0" marR="0" indent="36576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wholeTbl>
    <a:band2H>
      <a:tcTxStyle b="def" i="def"/>
      <a:tcStyle>
        <a:tcBdr/>
        <a:fill>
          <a:solidFill>
            <a:schemeClr val="accent1">
              <a:lumOff val="44000"/>
            </a:schemeClr>
          </a:solidFill>
        </a:fill>
      </a:tcStyle>
    </a:band2H>
    <a:firstCol>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Col>
    <a:la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lastRow>
    <a:fir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wholeTbl>
    <a:band2H>
      <a:tcTxStyle b="def" i="def"/>
      <a:tcStyle>
        <a:tcBdr/>
        <a:fill>
          <a:solidFill>
            <a:schemeClr val="accent1">
              <a:lumOff val="44000"/>
            </a:schemeClr>
          </a:solidFill>
        </a:fill>
      </a:tcStyle>
    </a:band2H>
    <a:firstCol>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Col>
    <a:la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lastRow>
    <a:fir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CCCCD9"/>
          </a:solidFill>
        </a:fill>
      </a:tcStyle>
    </a:wholeTbl>
    <a:band2H>
      <a:tcTxStyle b="def" i="def"/>
      <a:tcStyle>
        <a:tcBdr/>
        <a:fill>
          <a:solidFill>
            <a:srgbClr val="E7E7ED"/>
          </a:solidFill>
        </a:fill>
      </a:tcStyle>
    </a:band2H>
    <a:firstCol>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firstCol>
    <a:la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lastRow>
    <a:fir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1">
              <a:lumOff val="44000"/>
            </a:schemeClr>
          </a:solidFill>
        </a:fill>
      </a:tcStyle>
    </a:band2H>
    <a:firstCol>
      <a:tcTxStyle b="on" i="off">
        <a:fontRef idx="minor">
          <a:schemeClr val="accent1">
            <a:lumOff val="44000"/>
          </a:schemeClr>
        </a:fontRef>
        <a:schemeClr val="accent1">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44000"/>
            </a:schemeClr>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lumOff val="44000"/>
            </a:schemeClr>
          </a:solidFill>
        </a:fill>
      </a:tcStyle>
    </a:lastRow>
    <a:firstRow>
      <a:tcTxStyle b="on" i="off">
        <a:fontRef idx="minor">
          <a:schemeClr val="accent1">
            <a:lumOff val="44000"/>
          </a:schemeClr>
        </a:fontRef>
        <a:schemeClr val="accent1">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lumOff val="44000"/>
            </a:schemeClr>
          </a:solidFill>
        </a:fill>
      </a:tcStyle>
    </a:firstRow>
  </a:tblStyle>
  <a:tblStyle styleId="{33BA23B1-9221-436E-865A-0063620EA4FD}" styleName="">
    <a:tblBg/>
    <a:wholeTbl>
      <a:tcTxStyle b="off" i="off">
        <a:fontRef idx="min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firstCol>
    <a:la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lastRow>
    <a:firstRow>
      <a:tcTxStyle b="on" i="off">
        <a:fontRef idx="min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1">
              <a:lumOff val="44000"/>
            </a:schemeClr>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media1.wav>
</file>

<file path=ppt/media/media10.wav>
</file>

<file path=ppt/media/media11.wav>
</file>

<file path=ppt/media/media12.wav>
</file>

<file path=ppt/media/media13.wav>
</file>

<file path=ppt/media/media14.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09" name="Shape 1009"/>
          <p:cNvSpPr/>
          <p:nvPr>
            <p:ph type="sldImg"/>
          </p:nvPr>
        </p:nvSpPr>
        <p:spPr>
          <a:xfrm>
            <a:off x="1143000" y="685800"/>
            <a:ext cx="4572000" cy="3429000"/>
          </a:xfrm>
          <a:prstGeom prst="rect">
            <a:avLst/>
          </a:prstGeom>
        </p:spPr>
        <p:txBody>
          <a:bodyPr/>
          <a:lstStyle/>
          <a:p>
            <a:pPr/>
          </a:p>
        </p:txBody>
      </p:sp>
      <p:sp>
        <p:nvSpPr>
          <p:cNvPr id="1010" name="Shape 101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Gill Sans"/>
      </a:defRPr>
    </a:lvl1pPr>
    <a:lvl2pPr indent="228600" latinLnBrk="0">
      <a:defRPr sz="1200">
        <a:latin typeface="+mn-lt"/>
        <a:ea typeface="+mn-ea"/>
        <a:cs typeface="+mn-cs"/>
        <a:sym typeface="Gill Sans"/>
      </a:defRPr>
    </a:lvl2pPr>
    <a:lvl3pPr indent="457200" latinLnBrk="0">
      <a:defRPr sz="1200">
        <a:latin typeface="+mn-lt"/>
        <a:ea typeface="+mn-ea"/>
        <a:cs typeface="+mn-cs"/>
        <a:sym typeface="Gill Sans"/>
      </a:defRPr>
    </a:lvl3pPr>
    <a:lvl4pPr indent="685800" latinLnBrk="0">
      <a:defRPr sz="1200">
        <a:latin typeface="+mn-lt"/>
        <a:ea typeface="+mn-ea"/>
        <a:cs typeface="+mn-cs"/>
        <a:sym typeface="Gill Sans"/>
      </a:defRPr>
    </a:lvl4pPr>
    <a:lvl5pPr indent="914400" latinLnBrk="0">
      <a:defRPr sz="1200">
        <a:latin typeface="+mn-lt"/>
        <a:ea typeface="+mn-ea"/>
        <a:cs typeface="+mn-cs"/>
        <a:sym typeface="Gill Sans"/>
      </a:defRPr>
    </a:lvl5pPr>
    <a:lvl6pPr indent="1143000" latinLnBrk="0">
      <a:defRPr sz="1200">
        <a:latin typeface="+mn-lt"/>
        <a:ea typeface="+mn-ea"/>
        <a:cs typeface="+mn-cs"/>
        <a:sym typeface="Gill Sans"/>
      </a:defRPr>
    </a:lvl6pPr>
    <a:lvl7pPr indent="1371600" latinLnBrk="0">
      <a:defRPr sz="1200">
        <a:latin typeface="+mn-lt"/>
        <a:ea typeface="+mn-ea"/>
        <a:cs typeface="+mn-cs"/>
        <a:sym typeface="Gill Sans"/>
      </a:defRPr>
    </a:lvl7pPr>
    <a:lvl8pPr indent="1600200" latinLnBrk="0">
      <a:defRPr sz="1200">
        <a:latin typeface="+mn-lt"/>
        <a:ea typeface="+mn-ea"/>
        <a:cs typeface="+mn-cs"/>
        <a:sym typeface="Gill Sans"/>
      </a:defRPr>
    </a:lvl8pPr>
    <a:lvl9pPr indent="1828800" latinLnBrk="0">
      <a:defRPr sz="1200">
        <a:latin typeface="+mn-lt"/>
        <a:ea typeface="+mn-ea"/>
        <a:cs typeface="+mn-cs"/>
        <a:sym typeface="Gill Sans"/>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9" name="Shape 1019"/>
          <p:cNvSpPr/>
          <p:nvPr>
            <p:ph type="sldImg"/>
          </p:nvPr>
        </p:nvSpPr>
        <p:spPr>
          <a:prstGeom prst="rect">
            <a:avLst/>
          </a:prstGeom>
        </p:spPr>
        <p:txBody>
          <a:bodyPr/>
          <a:lstStyle/>
          <a:p>
            <a:pPr/>
          </a:p>
        </p:txBody>
      </p:sp>
      <p:sp>
        <p:nvSpPr>
          <p:cNvPr id="1020" name="Shape 102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If we're talking about structuralism, and we're describing post-modernism, then it only makes sense that we talk about post-structuralism, right?  Post-structuralists were a group of French intellectuals in the 1960's and 1970's who grew out of structuralism, and ended up critiquing many of it's ideas. Roland Barthes is one such post-structuralist, and one who took Sausurre's ideas one step further.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9" name="Shape 1069"/>
          <p:cNvSpPr/>
          <p:nvPr>
            <p:ph type="sldImg"/>
          </p:nvPr>
        </p:nvSpPr>
        <p:spPr>
          <a:prstGeom prst="rect">
            <a:avLst/>
          </a:prstGeom>
        </p:spPr>
        <p:txBody>
          <a:bodyPr/>
          <a:lstStyle/>
          <a:p>
            <a:pPr/>
          </a:p>
        </p:txBody>
      </p:sp>
      <p:sp>
        <p:nvSpPr>
          <p:cNvPr id="1070" name="Shape 107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In fact he experiments with removing signifiers, in this version all the color, to show us how the American flag is still signified. When he presents us with the flag, and doesn't ask that we take any specific meaning away from the work, this is what we refer to as an open-ended signifier.  And it is this openness to seeing, openness to experience that Artists want to create in their viewers.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4" name="Shape 1074"/>
          <p:cNvSpPr/>
          <p:nvPr>
            <p:ph type="sldImg"/>
          </p:nvPr>
        </p:nvSpPr>
        <p:spPr>
          <a:prstGeom prst="rect">
            <a:avLst/>
          </a:prstGeom>
        </p:spPr>
        <p:txBody>
          <a:bodyPr/>
          <a:lstStyle/>
          <a:p>
            <a:pPr/>
          </a:p>
        </p:txBody>
      </p:sp>
      <p:sp>
        <p:nvSpPr>
          <p:cNvPr id="1075" name="Shape 107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It's one thing when criticism comes from within, but when we are criticized from the outside it becomes even harder to evaluate messages in terms of the signifier and the signified, to not return to our firmly held beliefs.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9" name="Shape 1079"/>
          <p:cNvSpPr/>
          <p:nvPr>
            <p:ph type="sldImg"/>
          </p:nvPr>
        </p:nvSpPr>
        <p:spPr>
          <a:prstGeom prst="rect">
            <a:avLst/>
          </a:prstGeom>
        </p:spPr>
        <p:txBody>
          <a:bodyPr/>
          <a:lstStyle/>
          <a:p>
            <a:pPr/>
          </a:p>
        </p:txBody>
      </p:sp>
      <p:sp>
        <p:nvSpPr>
          <p:cNvPr id="1080" name="Shape 108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Art presents us with powerful messages to force us to reevaluate our opinions, our conclusions, the structures we take for granted or accept complacently.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4" name="Shape 1084"/>
          <p:cNvSpPr/>
          <p:nvPr>
            <p:ph type="sldImg"/>
          </p:nvPr>
        </p:nvSpPr>
        <p:spPr>
          <a:prstGeom prst="rect">
            <a:avLst/>
          </a:prstGeom>
        </p:spPr>
        <p:txBody>
          <a:bodyPr/>
          <a:lstStyle/>
          <a:p>
            <a:pPr/>
          </a:p>
        </p:txBody>
      </p:sp>
      <p:sp>
        <p:nvSpPr>
          <p:cNvPr id="1085" name="Shape 108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Artworks present these combinations of signifiers to us in an organized way.  They allow us a chance to practice reading images for the messages they contain.  This in tern helps us to be able to read the images that come from the much more complex and chaotic world at large. If we understand signification at the level of Myth, we can start to understand the world in which we live.  Remove our own culture and language, it is images alone that convey what is signified.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2" name="Shape 1092"/>
          <p:cNvSpPr/>
          <p:nvPr>
            <p:ph type="sldImg"/>
          </p:nvPr>
        </p:nvSpPr>
        <p:spPr>
          <a:prstGeom prst="rect">
            <a:avLst/>
          </a:prstGeom>
        </p:spPr>
        <p:txBody>
          <a:bodyPr/>
          <a:lstStyle/>
          <a:p>
            <a:pPr/>
          </a:p>
        </p:txBody>
      </p:sp>
      <p:sp>
        <p:nvSpPr>
          <p:cNvPr id="1093" name="Shape 1093"/>
          <p:cNvSpPr/>
          <p:nvPr>
            <p:ph type="body" sz="quarter" idx="1"/>
          </p:nvPr>
        </p:nvSpPr>
        <p:spPr>
          <a:prstGeom prst="rect">
            <a:avLst/>
          </a:prstGeom>
        </p:spPr>
        <p:txBody>
          <a:bodyPr/>
          <a:lstStyle/>
          <a:p>
            <a:pPr>
              <a:defRPr sz="1400">
                <a:latin typeface="Lucida Grande"/>
                <a:ea typeface="Lucida Grande"/>
                <a:cs typeface="Lucida Grande"/>
                <a:sym typeface="Lucida Grande"/>
              </a:defRPr>
            </a:pPr>
            <a:r>
              <a:t>Emanuel Gottlieb Leutze, Washington Crossing the Delaware, 1851</a:t>
            </a:r>
          </a:p>
          <a:p>
            <a:pPr>
              <a:defRPr sz="1400">
                <a:latin typeface="Lucida Grande"/>
                <a:ea typeface="Lucida Grande"/>
                <a:cs typeface="Lucida Grande"/>
                <a:sym typeface="Lucida Grande"/>
              </a:defRPr>
            </a:pPr>
            <a:r>
              <a:t>Faith Ringgold, Flag For the Moon (Die Nigger), 1967–69</a:t>
            </a:r>
          </a:p>
          <a:p>
            <a:pPr>
              <a:defRPr sz="1400">
                <a:latin typeface="Lucida Grande"/>
                <a:ea typeface="Lucida Grande"/>
                <a:cs typeface="Lucida Grande"/>
                <a:sym typeface="Lucida Grande"/>
              </a:defRPr>
            </a:pPr>
            <a:r>
              <a:t>Jasper Johns, Flag, 1954</a:t>
            </a:r>
          </a:p>
          <a:p>
            <a:pPr>
              <a:defRPr sz="1400">
                <a:latin typeface="Lucida Grande"/>
                <a:ea typeface="Lucida Grande"/>
                <a:cs typeface="Lucida Grande"/>
                <a:sym typeface="Lucida Grande"/>
              </a:defRPr>
            </a:pPr>
            <a:r>
              <a:t>Jasper Johns, White Flag, 1955</a:t>
            </a:r>
          </a:p>
          <a:p>
            <a:pPr>
              <a:defRPr sz="1400">
                <a:latin typeface="Lucida Grande"/>
                <a:ea typeface="Lucida Grande"/>
                <a:cs typeface="Lucida Grande"/>
                <a:sym typeface="Lucida Grande"/>
              </a:defRPr>
            </a:pPr>
            <a:r>
              <a:t>Hans Haacke, Stargazing, 2005</a:t>
            </a:r>
          </a:p>
          <a:p>
            <a:pPr>
              <a:defRPr sz="1400">
                <a:latin typeface="Lucida Grande"/>
                <a:ea typeface="Lucida Grande"/>
                <a:cs typeface="Lucida Grande"/>
                <a:sym typeface="Lucida Grande"/>
              </a:defRPr>
            </a:pPr>
            <a:r>
              <a:t>Jean-Marc Bouju, Iraqi Prisoner, 2003</a:t>
            </a:r>
          </a:p>
          <a:p>
            <a:pPr>
              <a:defRPr sz="1400">
                <a:latin typeface="Lucida Grande"/>
                <a:ea typeface="Lucida Grande"/>
                <a:cs typeface="Lucida Grande"/>
                <a:sym typeface="Lucida Grande"/>
              </a:defRPr>
            </a:pPr>
            <a:r>
              <a:t>images Reuters/AP September 11, 2012 Cairo Egypt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5" name="Shape 1025"/>
          <p:cNvSpPr/>
          <p:nvPr>
            <p:ph type="sldImg"/>
          </p:nvPr>
        </p:nvSpPr>
        <p:spPr>
          <a:prstGeom prst="rect">
            <a:avLst/>
          </a:prstGeom>
        </p:spPr>
        <p:txBody>
          <a:bodyPr/>
          <a:lstStyle/>
          <a:p>
            <a:pPr/>
          </a:p>
        </p:txBody>
      </p:sp>
      <p:sp>
        <p:nvSpPr>
          <p:cNvPr id="1026" name="Shape 1026"/>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Now, remember, semiotics says that all meaning is communicated with signs, which are made of both a signifier and a signified.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2" name="Shape 1032"/>
          <p:cNvSpPr/>
          <p:nvPr>
            <p:ph type="sldImg"/>
          </p:nvPr>
        </p:nvSpPr>
        <p:spPr>
          <a:prstGeom prst="rect">
            <a:avLst/>
          </a:prstGeom>
        </p:spPr>
        <p:txBody>
          <a:bodyPr/>
          <a:lstStyle/>
          <a:p>
            <a:pPr/>
          </a:p>
        </p:txBody>
      </p:sp>
      <p:sp>
        <p:nvSpPr>
          <p:cNvPr id="1033" name="Shape 1033"/>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Barthes said myth was a "second level signifier" that takes it's meaning from signs. He use the idea of Myth to describe the beliefs we hold as a society.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38" name="Shape 1038"/>
          <p:cNvSpPr/>
          <p:nvPr>
            <p:ph type="sldImg"/>
          </p:nvPr>
        </p:nvSpPr>
        <p:spPr>
          <a:prstGeom prst="rect">
            <a:avLst/>
          </a:prstGeom>
        </p:spPr>
        <p:txBody>
          <a:bodyPr/>
          <a:lstStyle/>
          <a:p>
            <a:pPr/>
          </a:p>
        </p:txBody>
      </p:sp>
      <p:sp>
        <p:nvSpPr>
          <p:cNvPr id="1039" name="Shape 1039"/>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Let's look at this in terms of the American flag.  Now, when I say "American Flag" that is the signifier, and you picture in your mind the American flag and that's the signified.  Together they are the sign that communicates the idea of the American flag.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4" name="Shape 1044"/>
          <p:cNvSpPr/>
          <p:nvPr>
            <p:ph type="sldImg"/>
          </p:nvPr>
        </p:nvSpPr>
        <p:spPr>
          <a:prstGeom prst="rect">
            <a:avLst/>
          </a:prstGeom>
        </p:spPr>
        <p:txBody>
          <a:bodyPr/>
          <a:lstStyle/>
          <a:p>
            <a:pPr/>
          </a:p>
        </p:txBody>
      </p:sp>
      <p:sp>
        <p:nvSpPr>
          <p:cNvPr id="1045" name="Shape 104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What Barthes is saying is that the idea of the American flag also acts as a signifier, and what is signified is everything that we believe to be true about America today.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9" name="Shape 1049"/>
          <p:cNvSpPr/>
          <p:nvPr>
            <p:ph type="sldImg"/>
          </p:nvPr>
        </p:nvSpPr>
        <p:spPr>
          <a:prstGeom prst="rect">
            <a:avLst/>
          </a:prstGeom>
        </p:spPr>
        <p:txBody>
          <a:bodyPr/>
          <a:lstStyle/>
          <a:p>
            <a:pPr/>
          </a:p>
        </p:txBody>
      </p:sp>
      <p:sp>
        <p:nvSpPr>
          <p:cNvPr id="1050" name="Shape 105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One nation, under God, indivisible and all that stuff, is what he refers to as a Myth, an idea that’s larger than life we believe or create or imagine. Sometimes these ideas become so big, that we sometimes take them for granted.  What is this a picture of really, George Washington, or the idea of "America"?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4" name="Shape 1054"/>
          <p:cNvSpPr/>
          <p:nvPr>
            <p:ph type="sldImg"/>
          </p:nvPr>
        </p:nvSpPr>
        <p:spPr>
          <a:prstGeom prst="rect">
            <a:avLst/>
          </a:prstGeom>
        </p:spPr>
        <p:txBody>
          <a:bodyPr/>
          <a:lstStyle/>
          <a:p>
            <a:pPr/>
          </a:p>
        </p:txBody>
      </p:sp>
      <p:sp>
        <p:nvSpPr>
          <p:cNvPr id="1055" name="Shape 105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For some, the ideas represented by myths are so important, that to even question them is an act of betrayal.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9" name="Shape 1059"/>
          <p:cNvSpPr/>
          <p:nvPr>
            <p:ph type="sldImg"/>
          </p:nvPr>
        </p:nvSpPr>
        <p:spPr>
          <a:prstGeom prst="rect">
            <a:avLst/>
          </a:prstGeom>
        </p:spPr>
        <p:txBody>
          <a:bodyPr/>
          <a:lstStyle/>
          <a:p>
            <a:pPr/>
          </a:p>
        </p:txBody>
      </p:sp>
      <p:sp>
        <p:nvSpPr>
          <p:cNvPr id="1060" name="Shape 106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And that is why they become such tempting images for artists. Faith Ringgold, in "Flag for the Moon" turns the stripes of the flag into a racial slur.  We have three signifier here: The most immediate is what we see first: the American Flag.  The second is the obscured racial slur hidden in the flag, which points to the racism and history of slavery that is also part of this nation. Lastly, we have the title. The same year she completed this painting, 1969 was also the year we landed a human on the moon.  By putting these three signifiers together, and what they signify, she melds them together into one complete sign, the question that is often asked, "How come we can land a man on the moon, but we cannot end racism and inequality?"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4" name="Shape 1064"/>
          <p:cNvSpPr/>
          <p:nvPr>
            <p:ph type="sldImg"/>
          </p:nvPr>
        </p:nvSpPr>
        <p:spPr>
          <a:prstGeom prst="rect">
            <a:avLst/>
          </a:prstGeom>
        </p:spPr>
        <p:txBody>
          <a:bodyPr/>
          <a:lstStyle/>
          <a:p>
            <a:pPr/>
          </a:p>
        </p:txBody>
      </p:sp>
      <p:sp>
        <p:nvSpPr>
          <p:cNvPr id="1065" name="Shape 106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Jasper John's appropriating the American flag is a powerful work for a very different reason.  He asks us to just look at the flag again as if for the first time.  He says he is interested in "What the mind already knows". We know this flag, we see is all the time.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762000" y="2366963"/>
            <a:ext cx="8636000" cy="1633537"/>
          </a:xfrm>
          <a:prstGeom prst="rect">
            <a:avLst/>
          </a:prstGeom>
        </p:spPr>
        <p:txBody>
          <a:bodyPr/>
          <a:lstStyle/>
          <a:p>
            <a:pPr/>
            <a:r>
              <a:t>Title Text</a:t>
            </a:r>
          </a:p>
        </p:txBody>
      </p:sp>
      <p:sp>
        <p:nvSpPr>
          <p:cNvPr id="12" name="Body Level One…"/>
          <p:cNvSpPr txBox="1"/>
          <p:nvPr>
            <p:ph type="body" sz="quarter" idx="1"/>
          </p:nvPr>
        </p:nvSpPr>
        <p:spPr>
          <a:xfrm>
            <a:off x="1524000" y="4318000"/>
            <a:ext cx="7112000" cy="1947864"/>
          </a:xfrm>
          <a:prstGeom prst="rect">
            <a:avLst/>
          </a:prstGeom>
        </p:spPr>
        <p:txBody>
          <a:bodyPr>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92" name="Title Text"/>
          <p:cNvSpPr txBox="1"/>
          <p:nvPr>
            <p:ph type="title"/>
          </p:nvPr>
        </p:nvSpPr>
        <p:spPr>
          <a:xfrm>
            <a:off x="762000" y="2366963"/>
            <a:ext cx="8636000" cy="1633537"/>
          </a:xfrm>
          <a:prstGeom prst="rect">
            <a:avLst/>
          </a:prstGeom>
        </p:spPr>
        <p:txBody>
          <a:bodyPr/>
          <a:lstStyle>
            <a:lvl1pPr>
              <a:defRPr sz="6200"/>
            </a:lvl1pPr>
          </a:lstStyle>
          <a:p>
            <a:pPr/>
            <a:r>
              <a:t>Title Text</a:t>
            </a:r>
          </a:p>
        </p:txBody>
      </p:sp>
      <p:sp>
        <p:nvSpPr>
          <p:cNvPr id="93" name="Body Level One…"/>
          <p:cNvSpPr txBox="1"/>
          <p:nvPr>
            <p:ph type="body" sz="quarter" idx="1"/>
          </p:nvPr>
        </p:nvSpPr>
        <p:spPr>
          <a:xfrm>
            <a:off x="1524000" y="4318000"/>
            <a:ext cx="7112000" cy="1947864"/>
          </a:xfrm>
          <a:prstGeom prst="rect">
            <a:avLst/>
          </a:prstGeom>
        </p:spPr>
        <p:txBody>
          <a:bodyPr>
            <a:normAutofit fontScale="100000" lnSpcReduction="0"/>
          </a:bodyPr>
          <a:lstStyle>
            <a:lvl1pPr marL="0" indent="0">
              <a:defRPr sz="2600"/>
            </a:lvl1pPr>
            <a:lvl2pPr marL="0" indent="457200">
              <a:defRPr sz="2600"/>
            </a:lvl2pPr>
            <a:lvl3pPr marL="0" indent="914400">
              <a:defRPr sz="2600"/>
            </a:lvl3pPr>
            <a:lvl4pPr marL="0" indent="1371600">
              <a:defRPr sz="2600"/>
            </a:lvl4pPr>
            <a:lvl5pPr marL="0" indent="1828800">
              <a:defRPr sz="2600"/>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929"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930"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9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938"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939" name="Body Level One…"/>
          <p:cNvSpPr txBox="1"/>
          <p:nvPr>
            <p:ph type="body" idx="1"/>
          </p:nvPr>
        </p:nvSpPr>
        <p:spPr>
          <a:xfrm>
            <a:off x="990600" y="2159000"/>
            <a:ext cx="8178800" cy="4470400"/>
          </a:xfrm>
          <a:prstGeom prst="rect">
            <a:avLst/>
          </a:prstGeom>
        </p:spPr>
        <p:txBody>
          <a:bodyPr anchor="ctr">
            <a:normAutofit fontScale="100000" lnSpcReduction="0"/>
          </a:bodyPr>
          <a:lstStyle>
            <a:lvl1pPr marL="642937" indent="-439737" algn="l">
              <a:spcBef>
                <a:spcPts val="1800"/>
              </a:spcBef>
              <a:buSzPct val="171000"/>
              <a:buFont typeface="Gill Sans"/>
              <a:buChar char="•"/>
              <a:defRPr sz="3200"/>
            </a:lvl1pPr>
            <a:lvl2pPr marL="985837" indent="-439737" algn="l">
              <a:spcBef>
                <a:spcPts val="1800"/>
              </a:spcBef>
              <a:buSzPct val="171000"/>
              <a:buFont typeface="Gill Sans"/>
              <a:buChar char="•"/>
              <a:defRPr sz="3200"/>
            </a:lvl2pPr>
            <a:lvl3pPr marL="1328737" indent="-439737" algn="l">
              <a:spcBef>
                <a:spcPts val="1800"/>
              </a:spcBef>
              <a:buSzPct val="171000"/>
              <a:buFont typeface="Gill Sans"/>
              <a:buChar char="•"/>
              <a:defRPr sz="3200"/>
            </a:lvl3pPr>
            <a:lvl4pPr marL="1684338" indent="-439737" algn="l">
              <a:spcBef>
                <a:spcPts val="1800"/>
              </a:spcBef>
              <a:buSzPct val="171000"/>
              <a:buFont typeface="Gill Sans"/>
              <a:buChar char="•"/>
              <a:defRPr sz="3200"/>
            </a:lvl4pPr>
            <a:lvl5pPr marL="2027238" indent="-439737"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9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947"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948"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9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956"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957" name="Body Level One…"/>
          <p:cNvSpPr txBox="1"/>
          <p:nvPr>
            <p:ph type="body" sz="half" idx="1"/>
          </p:nvPr>
        </p:nvSpPr>
        <p:spPr>
          <a:xfrm>
            <a:off x="990600" y="2159000"/>
            <a:ext cx="4013200" cy="4470400"/>
          </a:xfrm>
          <a:prstGeom prst="rect">
            <a:avLst/>
          </a:prstGeom>
        </p:spPr>
        <p:txBody>
          <a:bodyPr anchor="ctr">
            <a:normAutofit fontScale="100000" lnSpcReduction="0"/>
          </a:bodyPr>
          <a:lstStyle>
            <a:lvl1pPr marL="642937" indent="-439737" algn="l">
              <a:spcBef>
                <a:spcPts val="1800"/>
              </a:spcBef>
              <a:buSzPct val="171000"/>
              <a:buFont typeface="Gill Sans"/>
              <a:buChar char="•"/>
            </a:lvl1pPr>
            <a:lvl2pPr marL="1059127" indent="-513027" algn="l">
              <a:spcBef>
                <a:spcPts val="1800"/>
              </a:spcBef>
              <a:buSzPct val="171000"/>
              <a:buFont typeface="Gill Sans"/>
              <a:buChar char="•"/>
            </a:lvl2pPr>
            <a:lvl3pPr marL="1504633" indent="-615633" algn="l">
              <a:spcBef>
                <a:spcPts val="1800"/>
              </a:spcBef>
              <a:buSzPct val="171000"/>
              <a:buFont typeface="Gill Sans"/>
              <a:buChar char="•"/>
            </a:lvl3pPr>
            <a:lvl4pPr marL="1928636" indent="-684036" algn="l">
              <a:spcBef>
                <a:spcPts val="1800"/>
              </a:spcBef>
              <a:buSzPct val="171000"/>
              <a:buFont typeface="Gill Sans"/>
              <a:buChar char="•"/>
            </a:lvl4pPr>
            <a:lvl5pPr marL="22715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9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965"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966"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967"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1800"/>
              </a:spcBef>
              <a:defRPr b="1" sz="2400"/>
            </a:pPr>
          </a:p>
        </p:txBody>
      </p:sp>
      <p:sp>
        <p:nvSpPr>
          <p:cNvPr id="9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75"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9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9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990"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991"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642937" indent="-439737" algn="l">
              <a:spcBef>
                <a:spcPts val="1800"/>
              </a:spcBef>
              <a:buSzPct val="171000"/>
              <a:buFont typeface="Gill Sans"/>
              <a:buChar char="•"/>
              <a:defRPr sz="3200"/>
            </a:lvl1pPr>
            <a:lvl2pPr marL="1048657" indent="-502557" algn="l">
              <a:spcBef>
                <a:spcPts val="1800"/>
              </a:spcBef>
              <a:buSzPct val="171000"/>
              <a:buFont typeface="Gill Sans"/>
              <a:buChar char="•"/>
              <a:defRPr sz="3200"/>
            </a:lvl2pPr>
            <a:lvl3pPr marL="1475317" indent="-586317" algn="l">
              <a:spcBef>
                <a:spcPts val="1800"/>
              </a:spcBef>
              <a:buSzPct val="171000"/>
              <a:buFont typeface="Gill Sans"/>
              <a:buChar char="•"/>
              <a:defRPr sz="3200"/>
            </a:lvl3pPr>
            <a:lvl4pPr marL="1948180" indent="-703580" algn="l">
              <a:spcBef>
                <a:spcPts val="1800"/>
              </a:spcBef>
              <a:buSzPct val="171000"/>
              <a:buFont typeface="Gill Sans"/>
              <a:buChar char="•"/>
              <a:defRPr sz="3200"/>
            </a:lvl4pPr>
            <a:lvl5pPr marL="22910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992"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1800"/>
              </a:spcBef>
              <a:defRPr sz="1400"/>
            </a:pPr>
          </a:p>
        </p:txBody>
      </p:sp>
      <p:sp>
        <p:nvSpPr>
          <p:cNvPr id="9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1000"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1001"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1002"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10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01" name="Title Text"/>
          <p:cNvSpPr txBox="1"/>
          <p:nvPr>
            <p:ph type="title"/>
          </p:nvPr>
        </p:nvSpPr>
        <p:spPr>
          <a:prstGeom prst="rect">
            <a:avLst/>
          </a:prstGeom>
        </p:spPr>
        <p:txBody>
          <a:bodyPr/>
          <a:lstStyle>
            <a:lvl1pPr>
              <a:defRPr sz="6200"/>
            </a:lvl1pPr>
          </a:lstStyle>
          <a:p>
            <a:pPr/>
            <a:r>
              <a:t>Title Text</a:t>
            </a:r>
          </a:p>
        </p:txBody>
      </p:sp>
      <p:sp>
        <p:nvSpPr>
          <p:cNvPr id="102" name="Body Level One…"/>
          <p:cNvSpPr txBox="1"/>
          <p:nvPr>
            <p:ph type="body" sz="quarter" idx="1"/>
          </p:nvPr>
        </p:nvSpPr>
        <p:spPr>
          <a:xfrm>
            <a:off x="990600" y="3924300"/>
            <a:ext cx="8178800" cy="889000"/>
          </a:xfrm>
          <a:prstGeom prst="rect">
            <a:avLst/>
          </a:prstGeom>
        </p:spPr>
        <p:txBody>
          <a:bodyPr>
            <a:normAutofit fontScale="100000" lnSpcReduction="0"/>
          </a:bodyPr>
          <a:lstStyle>
            <a:lvl1pPr>
              <a:defRPr sz="2600"/>
            </a:lvl1pPr>
            <a:lvl2pPr>
              <a:defRPr sz="2600"/>
            </a:lvl2pPr>
            <a:lvl3pPr>
              <a:defRPr sz="2600"/>
            </a:lvl3pPr>
            <a:lvl4pPr>
              <a:defRPr sz="2600"/>
            </a:lvl4pPr>
            <a:lvl5pPr>
              <a:defRPr sz="2600"/>
            </a:lvl5pPr>
          </a:lstStyle>
          <a:p>
            <a:pPr/>
            <a:r>
              <a:t>Body Level One</a:t>
            </a:r>
          </a:p>
          <a:p>
            <a:pPr lvl="1"/>
            <a:r>
              <a:t>Body Level Two</a:t>
            </a:r>
          </a:p>
          <a:p>
            <a:pPr lvl="2"/>
            <a:r>
              <a:t>Body Level Three</a:t>
            </a:r>
          </a:p>
          <a:p>
            <a:pPr lvl="3"/>
            <a:r>
              <a:t>Body Level Four</a:t>
            </a:r>
          </a:p>
          <a:p>
            <a:pPr lvl="4"/>
            <a:r>
              <a:t>Body Level Five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110" name="Title Text"/>
          <p:cNvSpPr txBox="1"/>
          <p:nvPr>
            <p:ph type="title"/>
          </p:nvPr>
        </p:nvSpPr>
        <p:spPr>
          <a:xfrm>
            <a:off x="803275" y="4895850"/>
            <a:ext cx="8636000" cy="1514475"/>
          </a:xfrm>
          <a:prstGeom prst="rect">
            <a:avLst/>
          </a:prstGeom>
        </p:spPr>
        <p:txBody>
          <a:bodyPr anchor="t"/>
          <a:lstStyle>
            <a:lvl1pPr algn="l">
              <a:defRPr b="1" cap="all" sz="4000"/>
            </a:lvl1pPr>
          </a:lstStyle>
          <a:p>
            <a:pPr/>
            <a:r>
              <a:t>Title Text</a:t>
            </a:r>
          </a:p>
        </p:txBody>
      </p:sp>
      <p:sp>
        <p:nvSpPr>
          <p:cNvPr id="111"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19" name="Title Text"/>
          <p:cNvSpPr txBox="1"/>
          <p:nvPr>
            <p:ph type="title"/>
          </p:nvPr>
        </p:nvSpPr>
        <p:spPr>
          <a:prstGeom prst="rect">
            <a:avLst/>
          </a:prstGeom>
        </p:spPr>
        <p:txBody>
          <a:bodyPr/>
          <a:lstStyle>
            <a:lvl1pPr>
              <a:defRPr sz="6200"/>
            </a:lvl1pPr>
          </a:lstStyle>
          <a:p>
            <a:pPr/>
            <a:r>
              <a:t>Title Text</a:t>
            </a:r>
          </a:p>
        </p:txBody>
      </p:sp>
      <p:sp>
        <p:nvSpPr>
          <p:cNvPr id="120" name="Body Level One…"/>
          <p:cNvSpPr txBox="1"/>
          <p:nvPr>
            <p:ph type="body" sz="quarter" idx="1"/>
          </p:nvPr>
        </p:nvSpPr>
        <p:spPr>
          <a:xfrm>
            <a:off x="990600" y="3924300"/>
            <a:ext cx="4013200" cy="8890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128" name="Title Text"/>
          <p:cNvSpPr txBox="1"/>
          <p:nvPr>
            <p:ph type="title"/>
          </p:nvPr>
        </p:nvSpPr>
        <p:spPr>
          <a:xfrm>
            <a:off x="508000" y="304800"/>
            <a:ext cx="9144000" cy="1270000"/>
          </a:xfrm>
          <a:prstGeom prst="rect">
            <a:avLst/>
          </a:prstGeom>
        </p:spPr>
        <p:txBody>
          <a:bodyPr/>
          <a:lstStyle>
            <a:lvl1pPr>
              <a:defRPr sz="6200"/>
            </a:lvl1pPr>
          </a:lstStyle>
          <a:p>
            <a:pPr/>
            <a:r>
              <a:t>Title Text</a:t>
            </a:r>
          </a:p>
        </p:txBody>
      </p:sp>
      <p:sp>
        <p:nvSpPr>
          <p:cNvPr id="129"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130"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defRPr b="1" sz="2400"/>
            </a:pPr>
          </a:p>
        </p:txBody>
      </p:sp>
      <p:sp>
        <p:nvSpPr>
          <p:cNvPr id="1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38" name="Title Text"/>
          <p:cNvSpPr txBox="1"/>
          <p:nvPr>
            <p:ph type="title"/>
          </p:nvPr>
        </p:nvSpPr>
        <p:spPr>
          <a:prstGeom prst="rect">
            <a:avLst/>
          </a:prstGeom>
        </p:spPr>
        <p:txBody>
          <a:bodyPr/>
          <a:lstStyle>
            <a:lvl1pPr>
              <a:defRPr sz="6200"/>
            </a:lvl1pPr>
          </a:lstStyle>
          <a:p>
            <a:pPr/>
            <a:r>
              <a:t>Title Text</a:t>
            </a:r>
          </a:p>
        </p:txBody>
      </p:sp>
      <p:sp>
        <p:nvSpPr>
          <p:cNvPr id="1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153" name="Title Text"/>
          <p:cNvSpPr txBox="1"/>
          <p:nvPr>
            <p:ph type="title"/>
          </p:nvPr>
        </p:nvSpPr>
        <p:spPr>
          <a:xfrm>
            <a:off x="508000" y="303213"/>
            <a:ext cx="3343275" cy="1290638"/>
          </a:xfrm>
          <a:prstGeom prst="rect">
            <a:avLst/>
          </a:prstGeom>
        </p:spPr>
        <p:txBody>
          <a:bodyPr/>
          <a:lstStyle>
            <a:lvl1pPr algn="l">
              <a:defRPr b="1" sz="2000"/>
            </a:lvl1pPr>
          </a:lstStyle>
          <a:p>
            <a:pPr/>
            <a:r>
              <a:t>Title Text</a:t>
            </a:r>
          </a:p>
        </p:txBody>
      </p:sp>
      <p:sp>
        <p:nvSpPr>
          <p:cNvPr id="154" name="Body Level One…"/>
          <p:cNvSpPr txBox="1"/>
          <p:nvPr>
            <p:ph type="body" idx="1"/>
          </p:nvPr>
        </p:nvSpPr>
        <p:spPr>
          <a:xfrm>
            <a:off x="3971925" y="303213"/>
            <a:ext cx="5680075" cy="6503987"/>
          </a:xfrm>
          <a:prstGeom prst="rect">
            <a:avLst/>
          </a:prstGeom>
        </p:spPr>
        <p:txBody>
          <a:bodyPr>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155" name="Text Placeholder 3"/>
          <p:cNvSpPr/>
          <p:nvPr>
            <p:ph type="body" sz="half" idx="21"/>
          </p:nvPr>
        </p:nvSpPr>
        <p:spPr>
          <a:xfrm>
            <a:off x="508000" y="1593850"/>
            <a:ext cx="3343275" cy="5213350"/>
          </a:xfrm>
          <a:prstGeom prst="rect">
            <a:avLst/>
          </a:prstGeom>
        </p:spPr>
        <p:txBody>
          <a:bodyPr>
            <a:normAutofit fontScale="100000" lnSpcReduction="0"/>
          </a:bodyPr>
          <a:lstStyle/>
          <a:p>
            <a:pPr marL="0" indent="0">
              <a:defRPr sz="1400"/>
            </a:pP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163" name="Title Text"/>
          <p:cNvSpPr txBox="1"/>
          <p:nvPr>
            <p:ph type="title"/>
          </p:nvPr>
        </p:nvSpPr>
        <p:spPr>
          <a:xfrm>
            <a:off x="1990725" y="5334000"/>
            <a:ext cx="6096000" cy="630238"/>
          </a:xfrm>
          <a:prstGeom prst="rect">
            <a:avLst/>
          </a:prstGeom>
        </p:spPr>
        <p:txBody>
          <a:bodyPr/>
          <a:lstStyle>
            <a:lvl1pPr algn="l">
              <a:defRPr b="1" sz="2000"/>
            </a:lvl1pPr>
          </a:lstStyle>
          <a:p>
            <a:pPr/>
            <a:r>
              <a:t>Title Text</a:t>
            </a:r>
          </a:p>
        </p:txBody>
      </p:sp>
      <p:sp>
        <p:nvSpPr>
          <p:cNvPr id="164"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165" name="Body Level One…"/>
          <p:cNvSpPr txBox="1"/>
          <p:nvPr>
            <p:ph type="body" sz="quarter" idx="1"/>
          </p:nvPr>
        </p:nvSpPr>
        <p:spPr>
          <a:xfrm>
            <a:off x="1990725" y="5964237"/>
            <a:ext cx="6096000" cy="893763"/>
          </a:xfrm>
          <a:prstGeom prst="rect">
            <a:avLst/>
          </a:prstGeom>
        </p:spPr>
        <p:txBody>
          <a:bodyPr>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1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73"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174"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1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sz="quarter" idx="1"/>
          </p:nvPr>
        </p:nvSpPr>
        <p:spPr>
          <a:xfrm>
            <a:off x="990600" y="3924300"/>
            <a:ext cx="8178800" cy="8890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82"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183"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191"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192"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1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200"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201"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209"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210"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211"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defRPr b="1" sz="2400"/>
            </a:pPr>
          </a:p>
        </p:txBody>
      </p:sp>
      <p:sp>
        <p:nvSpPr>
          <p:cNvPr id="2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219"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2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2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234"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235"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236"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defRPr sz="1400"/>
            </a:pPr>
          </a:p>
        </p:txBody>
      </p:sp>
      <p:sp>
        <p:nvSpPr>
          <p:cNvPr id="2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244"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245"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246"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2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254" name="Title Text"/>
          <p:cNvSpPr txBox="1"/>
          <p:nvPr>
            <p:ph type="title"/>
          </p:nvPr>
        </p:nvSpPr>
        <p:spPr>
          <a:xfrm>
            <a:off x="762000" y="2366963"/>
            <a:ext cx="8636000" cy="1633537"/>
          </a:xfrm>
          <a:prstGeom prst="rect">
            <a:avLst/>
          </a:prstGeom>
        </p:spPr>
        <p:txBody>
          <a:bodyPr lIns="45719" tIns="45719" rIns="45719" bIns="45719" anchor="t"/>
          <a:lstStyle/>
          <a:p>
            <a:pPr/>
            <a:r>
              <a:t>Title Text</a:t>
            </a:r>
          </a:p>
        </p:txBody>
      </p:sp>
      <p:sp>
        <p:nvSpPr>
          <p:cNvPr id="255"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3700"/>
              </a:spcBef>
              <a:defRPr sz="3200"/>
            </a:lvl1pPr>
            <a:lvl2pPr marL="0" indent="457200">
              <a:spcBef>
                <a:spcPts val="3700"/>
              </a:spcBef>
              <a:defRPr sz="3200"/>
            </a:lvl2pPr>
            <a:lvl3pPr marL="0" indent="914400">
              <a:spcBef>
                <a:spcPts val="3700"/>
              </a:spcBef>
              <a:defRPr sz="3200"/>
            </a:lvl3pPr>
            <a:lvl4pPr marL="0" indent="1371600">
              <a:spcBef>
                <a:spcPts val="3700"/>
              </a:spcBef>
              <a:defRPr sz="3200"/>
            </a:lvl4pPr>
            <a:lvl5pPr marL="0" indent="1828800">
              <a:spcBef>
                <a:spcPts val="37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2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63"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64" name="Body Level One…"/>
          <p:cNvSpPr txBox="1"/>
          <p:nvPr>
            <p:ph type="body" idx="1"/>
          </p:nvPr>
        </p:nvSpPr>
        <p:spPr>
          <a:xfrm>
            <a:off x="990600" y="990600"/>
            <a:ext cx="8178800" cy="5638800"/>
          </a:xfrm>
          <a:prstGeom prst="rect">
            <a:avLst/>
          </a:prstGeom>
        </p:spPr>
        <p:txBody>
          <a:bodyPr anchor="ctr">
            <a:normAutofit fontScale="100000" lnSpcReduction="0"/>
          </a:bodyPr>
          <a:lstStyle>
            <a:lvl1pPr marL="642937" indent="-439737" algn="l">
              <a:spcBef>
                <a:spcPts val="3700"/>
              </a:spcBef>
              <a:buSzPct val="171000"/>
              <a:buFont typeface="Gill Sans"/>
              <a:buChar char="•"/>
              <a:defRPr sz="3200"/>
            </a:lvl1pPr>
            <a:lvl2pPr marL="985837" indent="-439737" algn="l">
              <a:spcBef>
                <a:spcPts val="3700"/>
              </a:spcBef>
              <a:buSzPct val="171000"/>
              <a:buFont typeface="Gill Sans"/>
              <a:buChar char="•"/>
              <a:defRPr sz="3200"/>
            </a:lvl2pPr>
            <a:lvl3pPr marL="1328737" indent="-439737" algn="l">
              <a:spcBef>
                <a:spcPts val="3700"/>
              </a:spcBef>
              <a:buSzPct val="171000"/>
              <a:buFont typeface="Gill Sans"/>
              <a:buChar char="•"/>
              <a:defRPr sz="3200"/>
            </a:lvl3pPr>
            <a:lvl4pPr marL="1684338" indent="-439737" algn="l">
              <a:spcBef>
                <a:spcPts val="3700"/>
              </a:spcBef>
              <a:buSzPct val="171000"/>
              <a:buFont typeface="Gill Sans"/>
              <a:buChar char="•"/>
              <a:defRPr sz="3200"/>
            </a:lvl4pPr>
            <a:lvl5pPr marL="2027238" indent="-439737" algn="l">
              <a:spcBef>
                <a:spcPts val="37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2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03275" y="4895850"/>
            <a:ext cx="8636000" cy="15144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72" name="Title Text"/>
          <p:cNvSpPr txBox="1"/>
          <p:nvPr>
            <p:ph type="title"/>
          </p:nvPr>
        </p:nvSpPr>
        <p:spPr>
          <a:xfrm>
            <a:off x="803275" y="4895850"/>
            <a:ext cx="8636000" cy="1514475"/>
          </a:xfrm>
          <a:prstGeom prst="rect">
            <a:avLst/>
          </a:prstGeom>
        </p:spPr>
        <p:txBody>
          <a:bodyPr lIns="45719" tIns="45719" rIns="45719" bIns="45719" anchor="t"/>
          <a:lstStyle>
            <a:lvl1pPr algn="l">
              <a:defRPr b="1" cap="all" sz="4000"/>
            </a:lvl1pPr>
          </a:lstStyle>
          <a:p>
            <a:pPr/>
            <a:r>
              <a:t>Title Text</a:t>
            </a:r>
          </a:p>
        </p:txBody>
      </p:sp>
      <p:sp>
        <p:nvSpPr>
          <p:cNvPr id="273"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3700"/>
              </a:spcBef>
              <a:defRPr sz="2000"/>
            </a:lvl1pPr>
            <a:lvl2pPr marL="0" indent="457200" algn="l">
              <a:spcBef>
                <a:spcPts val="3700"/>
              </a:spcBef>
              <a:defRPr sz="2000"/>
            </a:lvl2pPr>
            <a:lvl3pPr marL="0" indent="914400" algn="l">
              <a:spcBef>
                <a:spcPts val="3700"/>
              </a:spcBef>
              <a:defRPr sz="2000"/>
            </a:lvl3pPr>
            <a:lvl4pPr marL="0" indent="1371600" algn="l">
              <a:spcBef>
                <a:spcPts val="3700"/>
              </a:spcBef>
              <a:defRPr sz="2000"/>
            </a:lvl4pPr>
            <a:lvl5pPr marL="0" indent="1828800" algn="l">
              <a:spcBef>
                <a:spcPts val="37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2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281"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82" name="Body Level One…"/>
          <p:cNvSpPr txBox="1"/>
          <p:nvPr>
            <p:ph type="body" sz="half" idx="1"/>
          </p:nvPr>
        </p:nvSpPr>
        <p:spPr>
          <a:xfrm>
            <a:off x="990600" y="990600"/>
            <a:ext cx="4013200" cy="5638800"/>
          </a:xfrm>
          <a:prstGeom prst="rect">
            <a:avLst/>
          </a:prstGeom>
        </p:spPr>
        <p:txBody>
          <a:bodyPr anchor="ctr">
            <a:normAutofit fontScale="100000" lnSpcReduction="0"/>
          </a:bodyPr>
          <a:lstStyle>
            <a:lvl1pPr marL="642937" indent="-439737" algn="l">
              <a:spcBef>
                <a:spcPts val="3700"/>
              </a:spcBef>
              <a:buSzPct val="171000"/>
              <a:buFont typeface="Gill Sans"/>
              <a:buChar char="•"/>
            </a:lvl1pPr>
            <a:lvl2pPr marL="1059127" indent="-513027" algn="l">
              <a:spcBef>
                <a:spcPts val="3700"/>
              </a:spcBef>
              <a:buSzPct val="171000"/>
              <a:buFont typeface="Gill Sans"/>
              <a:buChar char="•"/>
            </a:lvl2pPr>
            <a:lvl3pPr marL="1504633" indent="-615633" algn="l">
              <a:spcBef>
                <a:spcPts val="3700"/>
              </a:spcBef>
              <a:buSzPct val="171000"/>
              <a:buFont typeface="Gill Sans"/>
              <a:buChar char="•"/>
            </a:lvl3pPr>
            <a:lvl4pPr marL="1928636" indent="-684036" algn="l">
              <a:spcBef>
                <a:spcPts val="3700"/>
              </a:spcBef>
              <a:buSzPct val="171000"/>
              <a:buFont typeface="Gill Sans"/>
              <a:buChar char="•"/>
            </a:lvl4pPr>
            <a:lvl5pPr marL="2271536" indent="-684036" algn="l">
              <a:spcBef>
                <a:spcPts val="37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2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290"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91"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3700"/>
              </a:spcBef>
              <a:defRPr b="1" sz="2400"/>
            </a:lvl1pPr>
            <a:lvl2pPr marL="0" indent="457200" algn="l">
              <a:spcBef>
                <a:spcPts val="3700"/>
              </a:spcBef>
              <a:defRPr b="1" sz="2400"/>
            </a:lvl2pPr>
            <a:lvl3pPr marL="0" indent="914400" algn="l">
              <a:spcBef>
                <a:spcPts val="3700"/>
              </a:spcBef>
              <a:defRPr b="1" sz="2400"/>
            </a:lvl3pPr>
            <a:lvl4pPr marL="0" indent="1371600" algn="l">
              <a:spcBef>
                <a:spcPts val="3700"/>
              </a:spcBef>
              <a:defRPr b="1" sz="2400"/>
            </a:lvl4pPr>
            <a:lvl5pPr marL="0" indent="1828800" algn="l">
              <a:spcBef>
                <a:spcPts val="37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292"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3700"/>
              </a:spcBef>
              <a:defRPr b="1" sz="2400"/>
            </a:pPr>
          </a:p>
        </p:txBody>
      </p:sp>
      <p:sp>
        <p:nvSpPr>
          <p:cNvPr id="2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300"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3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315" name="Title Text"/>
          <p:cNvSpPr txBox="1"/>
          <p:nvPr>
            <p:ph type="title"/>
          </p:nvPr>
        </p:nvSpPr>
        <p:spPr>
          <a:xfrm>
            <a:off x="508000" y="303213"/>
            <a:ext cx="3343275" cy="1290638"/>
          </a:xfrm>
          <a:prstGeom prst="rect">
            <a:avLst/>
          </a:prstGeom>
        </p:spPr>
        <p:txBody>
          <a:bodyPr lIns="45719" tIns="45719" rIns="45719" bIns="45719"/>
          <a:lstStyle>
            <a:lvl1pPr algn="l">
              <a:defRPr b="1" sz="2000"/>
            </a:lvl1pPr>
          </a:lstStyle>
          <a:p>
            <a:pPr/>
            <a:r>
              <a:t>Title Text</a:t>
            </a:r>
          </a:p>
        </p:txBody>
      </p:sp>
      <p:sp>
        <p:nvSpPr>
          <p:cNvPr id="316"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642937" indent="-439737" algn="l">
              <a:spcBef>
                <a:spcPts val="3700"/>
              </a:spcBef>
              <a:buSzPct val="171000"/>
              <a:buFont typeface="Gill Sans"/>
              <a:buChar char="•"/>
              <a:defRPr sz="3200"/>
            </a:lvl1pPr>
            <a:lvl2pPr marL="1048657" indent="-502557" algn="l">
              <a:spcBef>
                <a:spcPts val="3700"/>
              </a:spcBef>
              <a:buSzPct val="171000"/>
              <a:buFont typeface="Gill Sans"/>
              <a:buChar char="•"/>
              <a:defRPr sz="3200"/>
            </a:lvl2pPr>
            <a:lvl3pPr marL="1475317" indent="-586317" algn="l">
              <a:spcBef>
                <a:spcPts val="3700"/>
              </a:spcBef>
              <a:buSzPct val="171000"/>
              <a:buFont typeface="Gill Sans"/>
              <a:buChar char="•"/>
              <a:defRPr sz="3200"/>
            </a:lvl3pPr>
            <a:lvl4pPr marL="1948180" indent="-703580" algn="l">
              <a:spcBef>
                <a:spcPts val="3700"/>
              </a:spcBef>
              <a:buSzPct val="171000"/>
              <a:buFont typeface="Gill Sans"/>
              <a:buChar char="•"/>
              <a:defRPr sz="3200"/>
            </a:lvl4pPr>
            <a:lvl5pPr marL="2291080" indent="-703580" algn="l">
              <a:spcBef>
                <a:spcPts val="37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317"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3700"/>
              </a:spcBef>
              <a:defRPr sz="1400"/>
            </a:pPr>
          </a:p>
        </p:txBody>
      </p:sp>
      <p:sp>
        <p:nvSpPr>
          <p:cNvPr id="3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325" name="Title Text"/>
          <p:cNvSpPr txBox="1"/>
          <p:nvPr>
            <p:ph type="title"/>
          </p:nvPr>
        </p:nvSpPr>
        <p:spPr>
          <a:xfrm>
            <a:off x="1990725" y="5334000"/>
            <a:ext cx="6096000" cy="630238"/>
          </a:xfrm>
          <a:prstGeom prst="rect">
            <a:avLst/>
          </a:prstGeom>
        </p:spPr>
        <p:txBody>
          <a:bodyPr lIns="45719" tIns="45719" rIns="45719" bIns="45719"/>
          <a:lstStyle>
            <a:lvl1pPr algn="l">
              <a:defRPr b="1" sz="2000"/>
            </a:lvl1pPr>
          </a:lstStyle>
          <a:p>
            <a:pPr/>
            <a:r>
              <a:t>Title Text</a:t>
            </a:r>
          </a:p>
        </p:txBody>
      </p:sp>
      <p:sp>
        <p:nvSpPr>
          <p:cNvPr id="32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327"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3700"/>
              </a:spcBef>
              <a:defRPr sz="1400"/>
            </a:lvl1pPr>
            <a:lvl2pPr marL="0" indent="457200" algn="l">
              <a:spcBef>
                <a:spcPts val="3700"/>
              </a:spcBef>
              <a:defRPr sz="1400"/>
            </a:lvl2pPr>
            <a:lvl3pPr marL="0" indent="914400" algn="l">
              <a:spcBef>
                <a:spcPts val="3700"/>
              </a:spcBef>
              <a:defRPr sz="1400"/>
            </a:lvl3pPr>
            <a:lvl4pPr marL="0" indent="1371600" algn="l">
              <a:spcBef>
                <a:spcPts val="3700"/>
              </a:spcBef>
              <a:defRPr sz="1400"/>
            </a:lvl4pPr>
            <a:lvl5pPr marL="0" indent="1828800" algn="l">
              <a:spcBef>
                <a:spcPts val="37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3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33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36"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337"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3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34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46"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47"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35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56"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357"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3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0600" y="3924300"/>
            <a:ext cx="4013200" cy="8890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36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66"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67"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37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76"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377"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378"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defRPr b="1" sz="2400"/>
            </a:pPr>
          </a:p>
        </p:txBody>
      </p:sp>
      <p:sp>
        <p:nvSpPr>
          <p:cNvPr id="3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386"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87"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39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403"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04"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405"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406"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defRPr sz="1400"/>
            </a:pPr>
          </a:p>
        </p:txBody>
      </p:sp>
      <p:sp>
        <p:nvSpPr>
          <p:cNvPr id="4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414"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15"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41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417"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4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42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26" name="Title Text"/>
          <p:cNvSpPr txBox="1"/>
          <p:nvPr>
            <p:ph type="title"/>
          </p:nvPr>
        </p:nvSpPr>
        <p:spPr>
          <a:xfrm>
            <a:off x="762000" y="2366963"/>
            <a:ext cx="8636000" cy="1633537"/>
          </a:xfrm>
          <a:prstGeom prst="rect">
            <a:avLst/>
          </a:prstGeom>
        </p:spPr>
        <p:txBody>
          <a:bodyPr/>
          <a:lstStyle>
            <a:lvl1pPr>
              <a:defRPr sz="5400"/>
            </a:lvl1pPr>
          </a:lstStyle>
          <a:p>
            <a:pPr/>
            <a:r>
              <a:t>Title Text</a:t>
            </a:r>
          </a:p>
        </p:txBody>
      </p:sp>
      <p:sp>
        <p:nvSpPr>
          <p:cNvPr id="427" name="Body Level One…"/>
          <p:cNvSpPr txBox="1"/>
          <p:nvPr>
            <p:ph type="body" sz="quarter" idx="1"/>
          </p:nvPr>
        </p:nvSpPr>
        <p:spPr>
          <a:xfrm>
            <a:off x="1524000" y="4318000"/>
            <a:ext cx="7112000" cy="1947864"/>
          </a:xfrm>
          <a:prstGeom prst="rect">
            <a:avLst/>
          </a:prstGeom>
        </p:spPr>
        <p:txBody>
          <a:bodyPr>
            <a:normAutofit fontScale="100000" lnSpcReduction="0"/>
          </a:bodyPr>
          <a:lstStyle>
            <a:lvl1pPr marL="0" indent="0">
              <a:defRPr sz="2600"/>
            </a:lvl1pPr>
            <a:lvl2pPr marL="0" indent="457200">
              <a:defRPr sz="2600"/>
            </a:lvl2pPr>
            <a:lvl3pPr marL="0" indent="914400">
              <a:defRPr sz="2600"/>
            </a:lvl3pPr>
            <a:lvl4pPr marL="0" indent="1371600">
              <a:defRPr sz="2600"/>
            </a:lvl4pPr>
            <a:lvl5pPr marL="0" indent="1828800">
              <a:defRPr sz="2600"/>
            </a:lvl5pPr>
          </a:lstStyle>
          <a:p>
            <a:pPr/>
            <a:r>
              <a:t>Body Level One</a:t>
            </a:r>
          </a:p>
          <a:p>
            <a:pPr lvl="1"/>
            <a:r>
              <a:t>Body Level Two</a:t>
            </a:r>
          </a:p>
          <a:p>
            <a:pPr lvl="2"/>
            <a:r>
              <a:t>Body Level Three</a:t>
            </a:r>
          </a:p>
          <a:p>
            <a:pPr lvl="3"/>
            <a:r>
              <a:t>Body Level Four</a:t>
            </a:r>
          </a:p>
          <a:p>
            <a:pPr lvl="4"/>
            <a:r>
              <a:t>Body Level Five</a:t>
            </a:r>
          </a:p>
        </p:txBody>
      </p:sp>
      <p:sp>
        <p:nvSpPr>
          <p:cNvPr id="4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43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36"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37" name="Body Level One…"/>
          <p:cNvSpPr txBox="1"/>
          <p:nvPr>
            <p:ph type="body" sz="quarter" idx="1"/>
          </p:nvPr>
        </p:nvSpPr>
        <p:spPr>
          <a:xfrm>
            <a:off x="444500" y="3746500"/>
            <a:ext cx="4635500" cy="2578100"/>
          </a:xfrm>
          <a:prstGeom prst="rect">
            <a:avLst/>
          </a:prstGeom>
        </p:spPr>
        <p:txBody>
          <a:bodyPr>
            <a:normAutofit fontScale="100000" lnSpcReduction="0"/>
          </a:bodyPr>
          <a:lstStyle>
            <a:lvl1pPr>
              <a:defRPr sz="2600"/>
            </a:lvl1pPr>
            <a:lvl2pPr>
              <a:defRPr sz="2600"/>
            </a:lvl2pPr>
            <a:lvl3pPr>
              <a:defRPr sz="2600"/>
            </a:lvl3pPr>
            <a:lvl4pPr>
              <a:defRPr sz="2600"/>
            </a:lvl4pPr>
            <a:lvl5pPr>
              <a:defRPr sz="2600"/>
            </a:lvl5pPr>
          </a:lstStyle>
          <a:p>
            <a:pPr/>
            <a:r>
              <a:t>Body Level One</a:t>
            </a:r>
          </a:p>
          <a:p>
            <a:pPr lvl="1"/>
            <a:r>
              <a:t>Body Level Two</a:t>
            </a:r>
          </a:p>
          <a:p>
            <a:pPr lvl="2"/>
            <a:r>
              <a:t>Body Level Three</a:t>
            </a:r>
          </a:p>
          <a:p>
            <a:pPr lvl="3"/>
            <a:r>
              <a:t>Body Level Four</a:t>
            </a:r>
          </a:p>
          <a:p>
            <a:pPr lvl="4"/>
            <a:r>
              <a:t>Body Level Five</a:t>
            </a:r>
          </a:p>
        </p:txBody>
      </p:sp>
      <p:sp>
        <p:nvSpPr>
          <p:cNvPr id="4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44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46" name="Title Text"/>
          <p:cNvSpPr txBox="1"/>
          <p:nvPr>
            <p:ph type="title"/>
          </p:nvPr>
        </p:nvSpPr>
        <p:spPr>
          <a:xfrm>
            <a:off x="803275" y="4895850"/>
            <a:ext cx="8636000" cy="1514475"/>
          </a:xfrm>
          <a:prstGeom prst="rect">
            <a:avLst/>
          </a:prstGeom>
        </p:spPr>
        <p:txBody>
          <a:bodyPr anchor="t"/>
          <a:lstStyle>
            <a:lvl1pPr algn="l">
              <a:defRPr b="1" cap="all" sz="4000"/>
            </a:lvl1pPr>
          </a:lstStyle>
          <a:p>
            <a:pPr/>
            <a:r>
              <a:t>Title Text</a:t>
            </a:r>
          </a:p>
        </p:txBody>
      </p:sp>
      <p:sp>
        <p:nvSpPr>
          <p:cNvPr id="447"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4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45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56"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57" name="Body Level One…"/>
          <p:cNvSpPr txBox="1"/>
          <p:nvPr>
            <p:ph type="body" sz="quarter" idx="1"/>
          </p:nvPr>
        </p:nvSpPr>
        <p:spPr>
          <a:xfrm>
            <a:off x="444500" y="3746500"/>
            <a:ext cx="2241550" cy="25781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508000" y="304800"/>
            <a:ext cx="9144000" cy="1270000"/>
          </a:xfrm>
          <a:prstGeom prst="rect">
            <a:avLst/>
          </a:prstGeom>
        </p:spPr>
        <p:txBody>
          <a:bodyPr/>
          <a:lstStyle/>
          <a:p>
            <a:pPr/>
            <a:r>
              <a:t>Title Text</a:t>
            </a:r>
          </a:p>
        </p:txBody>
      </p:sp>
      <p:sp>
        <p:nvSpPr>
          <p:cNvPr id="48"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46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66" name="Title Text"/>
          <p:cNvSpPr txBox="1"/>
          <p:nvPr>
            <p:ph type="title"/>
          </p:nvPr>
        </p:nvSpPr>
        <p:spPr>
          <a:xfrm>
            <a:off x="508000" y="304800"/>
            <a:ext cx="9144000" cy="1270000"/>
          </a:xfrm>
          <a:prstGeom prst="rect">
            <a:avLst/>
          </a:prstGeom>
        </p:spPr>
        <p:txBody>
          <a:bodyPr/>
          <a:lstStyle>
            <a:lvl1pPr>
              <a:defRPr sz="5400"/>
            </a:lvl1pPr>
          </a:lstStyle>
          <a:p>
            <a:pPr/>
            <a:r>
              <a:t>Title Text</a:t>
            </a:r>
          </a:p>
        </p:txBody>
      </p:sp>
      <p:sp>
        <p:nvSpPr>
          <p:cNvPr id="467"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468"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defRPr b="1" sz="2400"/>
            </a:pPr>
          </a:p>
        </p:txBody>
      </p:sp>
      <p:sp>
        <p:nvSpPr>
          <p:cNvPr id="4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476"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77"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48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493"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94" name="Title Text"/>
          <p:cNvSpPr txBox="1"/>
          <p:nvPr>
            <p:ph type="title"/>
          </p:nvPr>
        </p:nvSpPr>
        <p:spPr>
          <a:xfrm>
            <a:off x="508000" y="303213"/>
            <a:ext cx="3343275" cy="1290638"/>
          </a:xfrm>
          <a:prstGeom prst="rect">
            <a:avLst/>
          </a:prstGeom>
        </p:spPr>
        <p:txBody>
          <a:bodyPr/>
          <a:lstStyle>
            <a:lvl1pPr algn="l">
              <a:defRPr b="1" sz="2000"/>
            </a:lvl1pPr>
          </a:lstStyle>
          <a:p>
            <a:pPr/>
            <a:r>
              <a:t>Title Text</a:t>
            </a:r>
          </a:p>
        </p:txBody>
      </p:sp>
      <p:sp>
        <p:nvSpPr>
          <p:cNvPr id="495" name="Body Level One…"/>
          <p:cNvSpPr txBox="1"/>
          <p:nvPr>
            <p:ph type="body" idx="1"/>
          </p:nvPr>
        </p:nvSpPr>
        <p:spPr>
          <a:xfrm>
            <a:off x="3971925" y="303213"/>
            <a:ext cx="5680075" cy="6503987"/>
          </a:xfrm>
          <a:prstGeom prst="rect">
            <a:avLst/>
          </a:prstGeom>
        </p:spPr>
        <p:txBody>
          <a:bodyPr>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496" name="Text Placeholder 3"/>
          <p:cNvSpPr/>
          <p:nvPr>
            <p:ph type="body" sz="half" idx="21"/>
          </p:nvPr>
        </p:nvSpPr>
        <p:spPr>
          <a:xfrm>
            <a:off x="508000" y="1593850"/>
            <a:ext cx="3343275" cy="5213350"/>
          </a:xfrm>
          <a:prstGeom prst="rect">
            <a:avLst/>
          </a:prstGeom>
        </p:spPr>
        <p:txBody>
          <a:bodyPr>
            <a:normAutofit fontScale="100000" lnSpcReduction="0"/>
          </a:bodyPr>
          <a:lstStyle/>
          <a:p>
            <a:pPr marL="0" indent="0">
              <a:defRPr sz="1400"/>
            </a:pPr>
          </a:p>
        </p:txBody>
      </p:sp>
      <p:sp>
        <p:nvSpPr>
          <p:cNvPr id="4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504"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505" name="Title Text"/>
          <p:cNvSpPr txBox="1"/>
          <p:nvPr>
            <p:ph type="title"/>
          </p:nvPr>
        </p:nvSpPr>
        <p:spPr>
          <a:xfrm>
            <a:off x="1990725" y="5334000"/>
            <a:ext cx="6096000" cy="630238"/>
          </a:xfrm>
          <a:prstGeom prst="rect">
            <a:avLst/>
          </a:prstGeom>
        </p:spPr>
        <p:txBody>
          <a:bodyPr/>
          <a:lstStyle>
            <a:lvl1pPr algn="l">
              <a:defRPr b="1" sz="2000"/>
            </a:lvl1pPr>
          </a:lstStyle>
          <a:p>
            <a:pPr/>
            <a:r>
              <a:t>Title Text</a:t>
            </a:r>
          </a:p>
        </p:txBody>
      </p:sp>
      <p:sp>
        <p:nvSpPr>
          <p:cNvPr id="50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507" name="Body Level One…"/>
          <p:cNvSpPr txBox="1"/>
          <p:nvPr>
            <p:ph type="body" sz="quarter" idx="1"/>
          </p:nvPr>
        </p:nvSpPr>
        <p:spPr>
          <a:xfrm>
            <a:off x="1990725" y="5964237"/>
            <a:ext cx="6096000" cy="893763"/>
          </a:xfrm>
          <a:prstGeom prst="rect">
            <a:avLst/>
          </a:prstGeom>
        </p:spPr>
        <p:txBody>
          <a:bodyPr>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5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515"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516"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5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52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25"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36637" indent="-439737" algn="l">
              <a:spcBef>
                <a:spcPts val="1800"/>
              </a:spcBef>
              <a:buSzPct val="171000"/>
              <a:buFont typeface="Gill Sans"/>
              <a:buChar char="•"/>
              <a:defRPr sz="3200"/>
            </a:lvl2pPr>
            <a:lvl3pPr marL="1379537" indent="-439737" algn="l">
              <a:spcBef>
                <a:spcPts val="1800"/>
              </a:spcBef>
              <a:buSzPct val="171000"/>
              <a:buFont typeface="Gill Sans"/>
              <a:buChar char="•"/>
              <a:defRPr sz="3200"/>
            </a:lvl3pPr>
            <a:lvl4pPr marL="1735138" indent="-439737" algn="l">
              <a:spcBef>
                <a:spcPts val="1800"/>
              </a:spcBef>
              <a:buSzPct val="171000"/>
              <a:buFont typeface="Gill Sans"/>
              <a:buChar char="•"/>
              <a:defRPr sz="3200"/>
            </a:lvl4pPr>
            <a:lvl5pPr marL="2078038" indent="-439738"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5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533"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534"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5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542"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43"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lvl1pPr>
            <a:lvl2pPr marL="1109927" indent="-513027" algn="l">
              <a:spcBef>
                <a:spcPts val="1800"/>
              </a:spcBef>
              <a:buSzPct val="171000"/>
              <a:buFont typeface="Gill Sans"/>
              <a:buChar char="•"/>
            </a:lvl2pPr>
            <a:lvl3pPr marL="1555433" indent="-615633" algn="l">
              <a:spcBef>
                <a:spcPts val="1800"/>
              </a:spcBef>
              <a:buSzPct val="171000"/>
              <a:buFont typeface="Gill Sans"/>
              <a:buChar char="•"/>
            </a:lvl3pPr>
            <a:lvl4pPr marL="1979436" indent="-684036" algn="l">
              <a:spcBef>
                <a:spcPts val="1800"/>
              </a:spcBef>
              <a:buSzPct val="171000"/>
              <a:buFont typeface="Gill Sans"/>
              <a:buChar char="•"/>
            </a:lvl4pPr>
            <a:lvl5pPr marL="23223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5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551"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552"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553"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lgn="l">
              <a:spcBef>
                <a:spcPts val="1800"/>
              </a:spcBef>
              <a:defRPr b="1" sz="2400"/>
            </a:pPr>
          </a:p>
        </p:txBody>
      </p:sp>
      <p:sp>
        <p:nvSpPr>
          <p:cNvPr id="5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1"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5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576"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577"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99457" indent="-502557" algn="l">
              <a:spcBef>
                <a:spcPts val="1800"/>
              </a:spcBef>
              <a:buSzPct val="171000"/>
              <a:buFont typeface="Gill Sans"/>
              <a:buChar char="•"/>
              <a:defRPr sz="3200"/>
            </a:lvl2pPr>
            <a:lvl3pPr marL="1526117" indent="-586317" algn="l">
              <a:spcBef>
                <a:spcPts val="1800"/>
              </a:spcBef>
              <a:buSzPct val="171000"/>
              <a:buFont typeface="Gill Sans"/>
              <a:buChar char="•"/>
              <a:defRPr sz="3200"/>
            </a:lvl3pPr>
            <a:lvl4pPr marL="1998980" indent="-703580" algn="l">
              <a:spcBef>
                <a:spcPts val="1800"/>
              </a:spcBef>
              <a:buSzPct val="171000"/>
              <a:buFont typeface="Gill Sans"/>
              <a:buChar char="•"/>
              <a:defRPr sz="3200"/>
            </a:lvl4pPr>
            <a:lvl5pPr marL="23418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578"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lgn="l">
              <a:spcBef>
                <a:spcPts val="1800"/>
              </a:spcBef>
              <a:defRPr sz="1400"/>
            </a:pPr>
          </a:p>
        </p:txBody>
      </p:sp>
      <p:sp>
        <p:nvSpPr>
          <p:cNvPr id="5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586"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587"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588"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5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596" name="Title Text"/>
          <p:cNvSpPr txBox="1"/>
          <p:nvPr>
            <p:ph type="title"/>
          </p:nvPr>
        </p:nvSpPr>
        <p:spPr>
          <a:xfrm>
            <a:off x="762000" y="2366963"/>
            <a:ext cx="8636000" cy="1633537"/>
          </a:xfrm>
          <a:prstGeom prst="rect">
            <a:avLst/>
          </a:prstGeom>
        </p:spPr>
        <p:txBody>
          <a:bodyPr lIns="45719" tIns="45719" rIns="45719" bIns="45719" anchor="t"/>
          <a:lstStyle/>
          <a:p>
            <a:pPr/>
            <a:r>
              <a:t>Title Text</a:t>
            </a:r>
          </a:p>
        </p:txBody>
      </p:sp>
      <p:sp>
        <p:nvSpPr>
          <p:cNvPr id="597"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5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605"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06"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36637" indent="-439737" algn="l">
              <a:spcBef>
                <a:spcPts val="1800"/>
              </a:spcBef>
              <a:buSzPct val="171000"/>
              <a:buFont typeface="Gill Sans"/>
              <a:buChar char="•"/>
              <a:defRPr sz="3200"/>
            </a:lvl2pPr>
            <a:lvl3pPr marL="1379537" indent="-439737" algn="l">
              <a:spcBef>
                <a:spcPts val="1800"/>
              </a:spcBef>
              <a:buSzPct val="171000"/>
              <a:buFont typeface="Gill Sans"/>
              <a:buChar char="•"/>
              <a:defRPr sz="3200"/>
            </a:lvl3pPr>
            <a:lvl4pPr marL="1735138" indent="-439737" algn="l">
              <a:spcBef>
                <a:spcPts val="1800"/>
              </a:spcBef>
              <a:buSzPct val="171000"/>
              <a:buFont typeface="Gill Sans"/>
              <a:buChar char="•"/>
              <a:defRPr sz="3200"/>
            </a:lvl4pPr>
            <a:lvl5pPr marL="2078038" indent="-439738"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6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614" name="Title Text"/>
          <p:cNvSpPr txBox="1"/>
          <p:nvPr>
            <p:ph type="title"/>
          </p:nvPr>
        </p:nvSpPr>
        <p:spPr>
          <a:xfrm>
            <a:off x="803275" y="4895850"/>
            <a:ext cx="8636000" cy="1514475"/>
          </a:xfrm>
          <a:prstGeom prst="rect">
            <a:avLst/>
          </a:prstGeom>
        </p:spPr>
        <p:txBody>
          <a:bodyPr lIns="45719" tIns="45719" rIns="45719" bIns="45719" anchor="t"/>
          <a:lstStyle>
            <a:lvl1pPr algn="l">
              <a:defRPr b="1" cap="all" sz="4000"/>
            </a:lvl1pPr>
          </a:lstStyle>
          <a:p>
            <a:pPr/>
            <a:r>
              <a:t>Title Text</a:t>
            </a:r>
          </a:p>
        </p:txBody>
      </p:sp>
      <p:sp>
        <p:nvSpPr>
          <p:cNvPr id="615"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6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623"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24"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lvl1pPr>
            <a:lvl2pPr marL="1109927" indent="-513027" algn="l">
              <a:spcBef>
                <a:spcPts val="1800"/>
              </a:spcBef>
              <a:buSzPct val="171000"/>
              <a:buFont typeface="Gill Sans"/>
              <a:buChar char="•"/>
            </a:lvl2pPr>
            <a:lvl3pPr marL="1555433" indent="-615633" algn="l">
              <a:spcBef>
                <a:spcPts val="1800"/>
              </a:spcBef>
              <a:buSzPct val="171000"/>
              <a:buFont typeface="Gill Sans"/>
              <a:buChar char="•"/>
            </a:lvl3pPr>
            <a:lvl4pPr marL="1979436" indent="-684036" algn="l">
              <a:spcBef>
                <a:spcPts val="1800"/>
              </a:spcBef>
              <a:buSzPct val="171000"/>
              <a:buFont typeface="Gill Sans"/>
              <a:buChar char="•"/>
            </a:lvl4pPr>
            <a:lvl5pPr marL="23223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6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632"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33"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634"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lgn="l">
              <a:spcBef>
                <a:spcPts val="1800"/>
              </a:spcBef>
              <a:defRPr b="1" sz="2400"/>
            </a:pPr>
          </a:p>
        </p:txBody>
      </p:sp>
      <p:sp>
        <p:nvSpPr>
          <p:cNvPr id="6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642"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657" name="Title Text"/>
          <p:cNvSpPr txBox="1"/>
          <p:nvPr>
            <p:ph type="title"/>
          </p:nvPr>
        </p:nvSpPr>
        <p:spPr>
          <a:xfrm>
            <a:off x="508000" y="303213"/>
            <a:ext cx="3343275" cy="1290638"/>
          </a:xfrm>
          <a:prstGeom prst="rect">
            <a:avLst/>
          </a:prstGeom>
        </p:spPr>
        <p:txBody>
          <a:bodyPr lIns="45719" tIns="45719" rIns="45719" bIns="45719"/>
          <a:lstStyle>
            <a:lvl1pPr algn="l">
              <a:defRPr b="1" sz="2000"/>
            </a:lvl1pPr>
          </a:lstStyle>
          <a:p>
            <a:pPr/>
            <a:r>
              <a:t>Title Text</a:t>
            </a:r>
          </a:p>
        </p:txBody>
      </p:sp>
      <p:sp>
        <p:nvSpPr>
          <p:cNvPr id="658"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99457" indent="-502557" algn="l">
              <a:spcBef>
                <a:spcPts val="1800"/>
              </a:spcBef>
              <a:buSzPct val="171000"/>
              <a:buFont typeface="Gill Sans"/>
              <a:buChar char="•"/>
              <a:defRPr sz="3200"/>
            </a:lvl2pPr>
            <a:lvl3pPr marL="1526117" indent="-586317" algn="l">
              <a:spcBef>
                <a:spcPts val="1800"/>
              </a:spcBef>
              <a:buSzPct val="171000"/>
              <a:buFont typeface="Gill Sans"/>
              <a:buChar char="•"/>
              <a:defRPr sz="3200"/>
            </a:lvl3pPr>
            <a:lvl4pPr marL="1998980" indent="-703580" algn="l">
              <a:spcBef>
                <a:spcPts val="1800"/>
              </a:spcBef>
              <a:buSzPct val="171000"/>
              <a:buFont typeface="Gill Sans"/>
              <a:buChar char="•"/>
              <a:defRPr sz="3200"/>
            </a:lvl4pPr>
            <a:lvl5pPr marL="23418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659"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lgn="l">
              <a:spcBef>
                <a:spcPts val="1800"/>
              </a:spcBef>
              <a:defRPr sz="1400"/>
            </a:pPr>
          </a:p>
        </p:txBody>
      </p:sp>
      <p:sp>
        <p:nvSpPr>
          <p:cNvPr id="6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667" name="Title Text"/>
          <p:cNvSpPr txBox="1"/>
          <p:nvPr>
            <p:ph type="title"/>
          </p:nvPr>
        </p:nvSpPr>
        <p:spPr>
          <a:xfrm>
            <a:off x="1990725" y="5334000"/>
            <a:ext cx="6096000" cy="630238"/>
          </a:xfrm>
          <a:prstGeom prst="rect">
            <a:avLst/>
          </a:prstGeom>
        </p:spPr>
        <p:txBody>
          <a:bodyPr lIns="45719" tIns="45719" rIns="45719" bIns="45719"/>
          <a:lstStyle>
            <a:lvl1pPr algn="l">
              <a:defRPr b="1" sz="2000"/>
            </a:lvl1pPr>
          </a:lstStyle>
          <a:p>
            <a:pPr/>
            <a:r>
              <a:t>Title Text</a:t>
            </a:r>
          </a:p>
        </p:txBody>
      </p:sp>
      <p:sp>
        <p:nvSpPr>
          <p:cNvPr id="668"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669"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6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677"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678"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6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686"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687" name="Body Level One…"/>
          <p:cNvSpPr txBox="1"/>
          <p:nvPr>
            <p:ph type="body" sz="half" idx="1"/>
          </p:nvPr>
        </p:nvSpPr>
        <p:spPr>
          <a:xfrm>
            <a:off x="990600" y="2159000"/>
            <a:ext cx="39370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6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695"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696"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6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70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05" name="Body Level One…"/>
          <p:cNvSpPr txBox="1"/>
          <p:nvPr>
            <p:ph type="body" sz="quarter" idx="1"/>
          </p:nvPr>
        </p:nvSpPr>
        <p:spPr>
          <a:xfrm>
            <a:off x="990600" y="2159000"/>
            <a:ext cx="18923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7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713"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714"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715"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7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23"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508000" y="303213"/>
            <a:ext cx="3343275" cy="1290638"/>
          </a:xfrm>
          <a:prstGeom prst="rect">
            <a:avLst/>
          </a:prstGeom>
        </p:spPr>
        <p:txBody>
          <a:bodyPr/>
          <a:lstStyle>
            <a:lvl1pPr algn="l">
              <a:defRPr b="1" sz="2000"/>
            </a:lvl1pPr>
          </a:lstStyle>
          <a:p>
            <a:pPr/>
            <a:r>
              <a:t>Title Text</a:t>
            </a:r>
          </a:p>
        </p:txBody>
      </p:sp>
      <p:sp>
        <p:nvSpPr>
          <p:cNvPr id="73" name="Body Level One…"/>
          <p:cNvSpPr txBox="1"/>
          <p:nvPr>
            <p:ph type="body" idx="1"/>
          </p:nvPr>
        </p:nvSpPr>
        <p:spPr>
          <a:xfrm>
            <a:off x="3971925" y="303213"/>
            <a:ext cx="5680075" cy="6503987"/>
          </a:xfrm>
          <a:prstGeom prst="rect">
            <a:avLst/>
          </a:prstGeom>
        </p:spPr>
        <p:txBody>
          <a:bodyPr>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half" idx="21"/>
          </p:nvPr>
        </p:nvSpPr>
        <p:spPr>
          <a:xfrm>
            <a:off x="508000" y="1593850"/>
            <a:ext cx="3343275" cy="5213350"/>
          </a:xfrm>
          <a:prstGeom prst="rect">
            <a:avLst/>
          </a:prstGeom>
        </p:spPr>
        <p:txBody>
          <a:bodyPr>
            <a:normAutofit fontScale="100000" lnSpcReduction="0"/>
          </a:bodyPr>
          <a:lstStyle/>
          <a:p>
            <a:pPr marL="0" indent="0">
              <a:defRPr sz="14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38"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739"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740"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7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748"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749"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750"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7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758"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759"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7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767"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68" name="Body Level One…"/>
          <p:cNvSpPr txBox="1"/>
          <p:nvPr>
            <p:ph type="body" sz="quarter" idx="1"/>
          </p:nvPr>
        </p:nvSpPr>
        <p:spPr>
          <a:xfrm>
            <a:off x="6057900" y="2159000"/>
            <a:ext cx="31115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7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776"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777"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7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785"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86" name="Body Level One…"/>
          <p:cNvSpPr txBox="1"/>
          <p:nvPr>
            <p:ph type="body" sz="quarter" idx="1"/>
          </p:nvPr>
        </p:nvSpPr>
        <p:spPr>
          <a:xfrm>
            <a:off x="6057900" y="2159000"/>
            <a:ext cx="147955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7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794"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795"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796"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7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8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819"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820"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821"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8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990725" y="5334000"/>
            <a:ext cx="6096000" cy="630238"/>
          </a:xfrm>
          <a:prstGeom prst="rect">
            <a:avLst/>
          </a:prstGeom>
        </p:spPr>
        <p:txBody>
          <a:bodyPr/>
          <a:lstStyle>
            <a:lvl1pPr algn="l">
              <a:defRPr b="1" sz="2000"/>
            </a:lvl1pPr>
          </a:lstStyle>
          <a:p>
            <a:pPr/>
            <a:r>
              <a:t>Title Text</a:t>
            </a:r>
          </a:p>
        </p:txBody>
      </p:sp>
      <p:sp>
        <p:nvSpPr>
          <p:cNvPr id="83"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84" name="Body Level One…"/>
          <p:cNvSpPr txBox="1"/>
          <p:nvPr>
            <p:ph type="body" sz="quarter" idx="1"/>
          </p:nvPr>
        </p:nvSpPr>
        <p:spPr>
          <a:xfrm>
            <a:off x="1990725" y="5964237"/>
            <a:ext cx="6096000" cy="893763"/>
          </a:xfrm>
          <a:prstGeom prst="rect">
            <a:avLst/>
          </a:prstGeom>
        </p:spPr>
        <p:txBody>
          <a:bodyPr>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9"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830"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831"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8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83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40"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841"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8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84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50"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51" name="Body Level One…"/>
          <p:cNvSpPr txBox="1"/>
          <p:nvPr>
            <p:ph type="body" sz="half" idx="1"/>
          </p:nvPr>
        </p:nvSpPr>
        <p:spPr>
          <a:xfrm>
            <a:off x="990600" y="2159000"/>
            <a:ext cx="39370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8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85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60"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861"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8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86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70"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71" name="Body Level One…"/>
          <p:cNvSpPr txBox="1"/>
          <p:nvPr>
            <p:ph type="body" sz="quarter" idx="1"/>
          </p:nvPr>
        </p:nvSpPr>
        <p:spPr>
          <a:xfrm>
            <a:off x="990600" y="2159000"/>
            <a:ext cx="18923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8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87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80"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881"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882"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8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890"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91"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89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907"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08"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909"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910"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9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918"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19"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920"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921"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9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 Id="rId49" Type="http://schemas.openxmlformats.org/officeDocument/2006/relationships/slideLayout" Target="../slideLayouts/slideLayout48.xml"/><Relationship Id="rId50" Type="http://schemas.openxmlformats.org/officeDocument/2006/relationships/slideLayout" Target="../slideLayouts/slideLayout49.xml"/><Relationship Id="rId51" Type="http://schemas.openxmlformats.org/officeDocument/2006/relationships/slideLayout" Target="../slideLayouts/slideLayout50.xml"/><Relationship Id="rId52" Type="http://schemas.openxmlformats.org/officeDocument/2006/relationships/slideLayout" Target="../slideLayouts/slideLayout51.xml"/><Relationship Id="rId53" Type="http://schemas.openxmlformats.org/officeDocument/2006/relationships/slideLayout" Target="../slideLayouts/slideLayout52.xml"/><Relationship Id="rId54" Type="http://schemas.openxmlformats.org/officeDocument/2006/relationships/slideLayout" Target="../slideLayouts/slideLayout53.xml"/><Relationship Id="rId55" Type="http://schemas.openxmlformats.org/officeDocument/2006/relationships/slideLayout" Target="../slideLayouts/slideLayout54.xml"/><Relationship Id="rId56" Type="http://schemas.openxmlformats.org/officeDocument/2006/relationships/slideLayout" Target="../slideLayouts/slideLayout55.xml"/><Relationship Id="rId57" Type="http://schemas.openxmlformats.org/officeDocument/2006/relationships/slideLayout" Target="../slideLayouts/slideLayout56.xml"/><Relationship Id="rId58" Type="http://schemas.openxmlformats.org/officeDocument/2006/relationships/slideLayout" Target="../slideLayouts/slideLayout57.xml"/><Relationship Id="rId59" Type="http://schemas.openxmlformats.org/officeDocument/2006/relationships/slideLayout" Target="../slideLayouts/slideLayout58.xml"/><Relationship Id="rId60" Type="http://schemas.openxmlformats.org/officeDocument/2006/relationships/slideLayout" Target="../slideLayouts/slideLayout59.xml"/><Relationship Id="rId61" Type="http://schemas.openxmlformats.org/officeDocument/2006/relationships/slideLayout" Target="../slideLayouts/slideLayout60.xml"/><Relationship Id="rId62" Type="http://schemas.openxmlformats.org/officeDocument/2006/relationships/slideLayout" Target="../slideLayouts/slideLayout61.xml"/><Relationship Id="rId63" Type="http://schemas.openxmlformats.org/officeDocument/2006/relationships/slideLayout" Target="../slideLayouts/slideLayout62.xml"/><Relationship Id="rId64" Type="http://schemas.openxmlformats.org/officeDocument/2006/relationships/slideLayout" Target="../slideLayouts/slideLayout63.xml"/><Relationship Id="rId65" Type="http://schemas.openxmlformats.org/officeDocument/2006/relationships/slideLayout" Target="../slideLayouts/slideLayout64.xml"/><Relationship Id="rId66" Type="http://schemas.openxmlformats.org/officeDocument/2006/relationships/slideLayout" Target="../slideLayouts/slideLayout65.xml"/><Relationship Id="rId67" Type="http://schemas.openxmlformats.org/officeDocument/2006/relationships/slideLayout" Target="../slideLayouts/slideLayout66.xml"/><Relationship Id="rId68" Type="http://schemas.openxmlformats.org/officeDocument/2006/relationships/slideLayout" Target="../slideLayouts/slideLayout67.xml"/><Relationship Id="rId69" Type="http://schemas.openxmlformats.org/officeDocument/2006/relationships/slideLayout" Target="../slideLayouts/slideLayout68.xml"/><Relationship Id="rId70" Type="http://schemas.openxmlformats.org/officeDocument/2006/relationships/slideLayout" Target="../slideLayouts/slideLayout69.xml"/><Relationship Id="rId71" Type="http://schemas.openxmlformats.org/officeDocument/2006/relationships/slideLayout" Target="../slideLayouts/slideLayout70.xml"/><Relationship Id="rId72" Type="http://schemas.openxmlformats.org/officeDocument/2006/relationships/slideLayout" Target="../slideLayouts/slideLayout71.xml"/><Relationship Id="rId73" Type="http://schemas.openxmlformats.org/officeDocument/2006/relationships/slideLayout" Target="../slideLayouts/slideLayout72.xml"/><Relationship Id="rId74" Type="http://schemas.openxmlformats.org/officeDocument/2006/relationships/slideLayout" Target="../slideLayouts/slideLayout73.xml"/><Relationship Id="rId75" Type="http://schemas.openxmlformats.org/officeDocument/2006/relationships/slideLayout" Target="../slideLayouts/slideLayout74.xml"/><Relationship Id="rId76" Type="http://schemas.openxmlformats.org/officeDocument/2006/relationships/slideLayout" Target="../slideLayouts/slideLayout75.xml"/><Relationship Id="rId77" Type="http://schemas.openxmlformats.org/officeDocument/2006/relationships/slideLayout" Target="../slideLayouts/slideLayout76.xml"/><Relationship Id="rId78" Type="http://schemas.openxmlformats.org/officeDocument/2006/relationships/slideLayout" Target="../slideLayouts/slideLayout77.xml"/><Relationship Id="rId79" Type="http://schemas.openxmlformats.org/officeDocument/2006/relationships/slideLayout" Target="../slideLayouts/slideLayout78.xml"/><Relationship Id="rId80" Type="http://schemas.openxmlformats.org/officeDocument/2006/relationships/slideLayout" Target="../slideLayouts/slideLayout79.xml"/><Relationship Id="rId81" Type="http://schemas.openxmlformats.org/officeDocument/2006/relationships/slideLayout" Target="../slideLayouts/slideLayout80.xml"/><Relationship Id="rId82" Type="http://schemas.openxmlformats.org/officeDocument/2006/relationships/slideLayout" Target="../slideLayouts/slideLayout81.xml"/><Relationship Id="rId83" Type="http://schemas.openxmlformats.org/officeDocument/2006/relationships/slideLayout" Target="../slideLayouts/slideLayout82.xml"/><Relationship Id="rId84" Type="http://schemas.openxmlformats.org/officeDocument/2006/relationships/slideLayout" Target="../slideLayouts/slideLayout83.xml"/><Relationship Id="rId85" Type="http://schemas.openxmlformats.org/officeDocument/2006/relationships/slideLayout" Target="../slideLayouts/slideLayout84.xml"/><Relationship Id="rId86" Type="http://schemas.openxmlformats.org/officeDocument/2006/relationships/slideLayout" Target="../slideLayouts/slideLayout85.xml"/><Relationship Id="rId87" Type="http://schemas.openxmlformats.org/officeDocument/2006/relationships/slideLayout" Target="../slideLayouts/slideLayout86.xml"/><Relationship Id="rId88" Type="http://schemas.openxmlformats.org/officeDocument/2006/relationships/slideLayout" Target="../slideLayouts/slideLayout87.xml"/><Relationship Id="rId89" Type="http://schemas.openxmlformats.org/officeDocument/2006/relationships/slideLayout" Target="../slideLayouts/slideLayout88.xml"/><Relationship Id="rId90" Type="http://schemas.openxmlformats.org/officeDocument/2006/relationships/slideLayout" Target="../slideLayouts/slideLayout89.xml"/><Relationship Id="rId91" Type="http://schemas.openxmlformats.org/officeDocument/2006/relationships/slideLayout" Target="../slideLayouts/slideLayout90.xml"/><Relationship Id="rId92" Type="http://schemas.openxmlformats.org/officeDocument/2006/relationships/slideLayout" Target="../slideLayouts/slideLayout91.xml"/><Relationship Id="rId93" Type="http://schemas.openxmlformats.org/officeDocument/2006/relationships/slideLayout" Target="../slideLayouts/slideLayout92.xml"/><Relationship Id="rId94" Type="http://schemas.openxmlformats.org/officeDocument/2006/relationships/slideLayout" Target="../slideLayouts/slideLayout93.xml"/><Relationship Id="rId95" Type="http://schemas.openxmlformats.org/officeDocument/2006/relationships/slideLayout" Target="../slideLayouts/slideLayout94.xml"/><Relationship Id="rId96" Type="http://schemas.openxmlformats.org/officeDocument/2006/relationships/slideLayout" Target="../slideLayouts/slideLayout95.xml"/><Relationship Id="rId97" Type="http://schemas.openxmlformats.org/officeDocument/2006/relationships/slideLayout" Target="../slideLayouts/slideLayout96.xml"/><Relationship Id="rId98" Type="http://schemas.openxmlformats.org/officeDocument/2006/relationships/slideLayout" Target="../slideLayouts/slideLayout97.xml"/><Relationship Id="rId99" Type="http://schemas.openxmlformats.org/officeDocument/2006/relationships/slideLayout" Target="../slideLayouts/slideLayout98.xml"/><Relationship Id="rId100" Type="http://schemas.openxmlformats.org/officeDocument/2006/relationships/slideLayout" Target="../slideLayouts/slideLayout99.xml"/><Relationship Id="rId101" Type="http://schemas.openxmlformats.org/officeDocument/2006/relationships/slideLayout" Target="../slideLayouts/slideLayout100.xml"/><Relationship Id="rId102" Type="http://schemas.openxmlformats.org/officeDocument/2006/relationships/slideLayout" Target="../slideLayouts/slideLayout101.xml"/><Relationship Id="rId103" Type="http://schemas.openxmlformats.org/officeDocument/2006/relationships/slideLayout" Target="../slideLayouts/slideLayout102.xml"/><Relationship Id="rId104" Type="http://schemas.openxmlformats.org/officeDocument/2006/relationships/slideLayout" Target="../slideLayouts/slideLayout103.xml"/><Relationship Id="rId105" Type="http://schemas.openxmlformats.org/officeDocument/2006/relationships/slideLayout" Target="../slideLayouts/slideLayout104.xml"/><Relationship Id="rId106" Type="http://schemas.openxmlformats.org/officeDocument/2006/relationships/slideLayout" Target="../slideLayouts/slideLayout105.xml"/><Relationship Id="rId107" Type="http://schemas.openxmlformats.org/officeDocument/2006/relationships/slideLayout" Target="../slideLayouts/slideLayout106.xml"/><Relationship Id="rId108" Type="http://schemas.openxmlformats.org/officeDocument/2006/relationships/slideLayout" Target="../slideLayouts/slideLayout107.xml"/><Relationship Id="rId109"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lumOff val="44000"/>
          </a:schemeClr>
        </a:solidFill>
      </p:bgPr>
    </p:bg>
    <p:spTree>
      <p:nvGrpSpPr>
        <p:cNvPr id="1" name=""/>
        <p:cNvGrpSpPr/>
        <p:nvPr/>
      </p:nvGrpSpPr>
      <p:grpSpPr>
        <a:xfrm>
          <a:off x="0" y="0"/>
          <a:ext cx="0" cy="0"/>
          <a:chOff x="0" y="0"/>
          <a:chExt cx="0" cy="0"/>
        </a:xfrm>
      </p:grpSpPr>
      <p:sp>
        <p:nvSpPr>
          <p:cNvPr id="2" name="Title Text"/>
          <p:cNvSpPr txBox="1"/>
          <p:nvPr>
            <p:ph type="title"/>
          </p:nvPr>
        </p:nvSpPr>
        <p:spPr>
          <a:xfrm>
            <a:off x="990600" y="1282700"/>
            <a:ext cx="8178800" cy="2578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3" name="Body Level One…"/>
          <p:cNvSpPr txBox="1"/>
          <p:nvPr>
            <p:ph type="body" idx="1"/>
          </p:nvPr>
        </p:nvSpPr>
        <p:spPr>
          <a:xfrm>
            <a:off x="508000" y="1778000"/>
            <a:ext cx="9144000" cy="502884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910666" y="6859411"/>
            <a:ext cx="2370668" cy="406401"/>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 id="2147483724" r:id="rId77"/>
    <p:sldLayoutId id="2147483725" r:id="rId78"/>
    <p:sldLayoutId id="2147483726" r:id="rId79"/>
    <p:sldLayoutId id="2147483727" r:id="rId80"/>
    <p:sldLayoutId id="2147483728" r:id="rId81"/>
    <p:sldLayoutId id="2147483729" r:id="rId82"/>
    <p:sldLayoutId id="2147483730" r:id="rId83"/>
    <p:sldLayoutId id="2147483731" r:id="rId84"/>
    <p:sldLayoutId id="2147483732" r:id="rId85"/>
    <p:sldLayoutId id="2147483733" r:id="rId86"/>
    <p:sldLayoutId id="2147483734" r:id="rId87"/>
    <p:sldLayoutId id="2147483735" r:id="rId88"/>
    <p:sldLayoutId id="2147483736" r:id="rId89"/>
    <p:sldLayoutId id="2147483737" r:id="rId90"/>
    <p:sldLayoutId id="2147483738" r:id="rId91"/>
    <p:sldLayoutId id="2147483739" r:id="rId92"/>
    <p:sldLayoutId id="2147483740" r:id="rId93"/>
    <p:sldLayoutId id="2147483741" r:id="rId94"/>
    <p:sldLayoutId id="2147483742" r:id="rId95"/>
    <p:sldLayoutId id="2147483743" r:id="rId96"/>
    <p:sldLayoutId id="2147483744" r:id="rId97"/>
    <p:sldLayoutId id="2147483745" r:id="rId98"/>
    <p:sldLayoutId id="2147483746" r:id="rId99"/>
    <p:sldLayoutId id="2147483747" r:id="rId100"/>
    <p:sldLayoutId id="2147483748" r:id="rId101"/>
    <p:sldLayoutId id="2147483749" r:id="rId102"/>
    <p:sldLayoutId id="2147483750" r:id="rId103"/>
    <p:sldLayoutId id="2147483751" r:id="rId104"/>
    <p:sldLayoutId id="2147483752" r:id="rId105"/>
    <p:sldLayoutId id="2147483753" r:id="rId106"/>
    <p:sldLayoutId id="2147483754" r:id="rId107"/>
    <p:sldLayoutId id="2147483755" r:id="rId108"/>
    <p:sldLayoutId id="2147483756" r:id="rId109"/>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1pPr>
      <a:lvl2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2pPr>
      <a:lvl3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3pPr>
      <a:lvl4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4pPr>
      <a:lvl5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5pPr>
      <a:lvl6pPr marL="0" marR="0" indent="4572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6pPr>
      <a:lvl7pPr marL="0" marR="0" indent="9144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7pPr>
      <a:lvl8pPr marL="0" marR="0" indent="13716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8pPr>
      <a:lvl9pPr marL="0" marR="0" indent="18288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n-lt"/>
          <a:ea typeface="+mn-ea"/>
          <a:cs typeface="+mn-cs"/>
          <a:sym typeface="Gill Sans"/>
        </a:defRPr>
      </a:lvl9pPr>
    </p:titleStyle>
    <p:bodyStyle>
      <a:lvl1pPr marL="342900" marR="0" indent="-342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1pPr>
      <a:lvl2pPr marL="342900" marR="0" indent="1143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2pPr>
      <a:lvl3pPr marL="342900" marR="0" indent="5715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3pPr>
      <a:lvl4pPr marL="342900" marR="0" indent="10287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4pPr>
      <a:lvl5pPr marL="342900" marR="0" indent="1485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5pPr>
      <a:lvl6pPr marL="342900" marR="0" indent="1143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6pPr>
      <a:lvl7pPr marL="342900" marR="0" indent="5715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7pPr>
      <a:lvl8pPr marL="342900" marR="0" indent="10287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8pPr>
      <a:lvl9pPr marL="342900" marR="0" indent="1485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n-lt"/>
          <a:ea typeface="+mn-ea"/>
          <a:cs typeface="+mn-cs"/>
          <a:sym typeface="Gill San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jpeg"/><Relationship Id="rId4" Type="http://schemas.openxmlformats.org/officeDocument/2006/relationships/audio" Target="../media/media9.wav"/><Relationship Id="rId5" Type="http://schemas.microsoft.com/office/2007/relationships/media" Target="../media/media9.wav"/><Relationship Id="rId6"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jpeg"/><Relationship Id="rId4" Type="http://schemas.openxmlformats.org/officeDocument/2006/relationships/audio" Target="../media/media10.wav"/><Relationship Id="rId5" Type="http://schemas.microsoft.com/office/2007/relationships/media" Target="../media/media10.wav"/><Relationship Id="rId6"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jpeg"/><Relationship Id="rId4" Type="http://schemas.openxmlformats.org/officeDocument/2006/relationships/audio" Target="../media/media11.wav"/><Relationship Id="rId5" Type="http://schemas.microsoft.com/office/2007/relationships/media" Target="../media/media11.wav"/><Relationship Id="rId6"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jpeg"/><Relationship Id="rId4" Type="http://schemas.openxmlformats.org/officeDocument/2006/relationships/audio" Target="../media/media12.wav"/><Relationship Id="rId5" Type="http://schemas.microsoft.com/office/2007/relationships/media" Target="../media/media12.wav"/><Relationship Id="rId6"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audio" Target="../media/media13.wav"/><Relationship Id="rId5" Type="http://schemas.microsoft.com/office/2007/relationships/media" Target="../media/media13.wav"/><Relationship Id="rId6"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audio" Target="../media/media14.wav"/><Relationship Id="rId4" Type="http://schemas.microsoft.com/office/2007/relationships/media" Target="../media/media14.wav"/><Relationship Id="rId5"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audio" Target="../media/media1.wav"/><Relationship Id="rId4" Type="http://schemas.microsoft.com/office/2007/relationships/media" Target="../media/media1.wav"/><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audio" Target="../media/media2.wav"/><Relationship Id="rId4" Type="http://schemas.microsoft.com/office/2007/relationships/media" Target="../media/media2.wav"/><Relationship Id="rId5"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audio" Target="../media/media3.wav"/><Relationship Id="rId4" Type="http://schemas.microsoft.com/office/2007/relationships/media" Target="../media/media3.wav"/><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audio" Target="../media/media4.wav"/><Relationship Id="rId4" Type="http://schemas.microsoft.com/office/2007/relationships/media" Target="../media/media4.wav"/><Relationship Id="rId5" Type="http://schemas.openxmlformats.org/officeDocument/2006/relationships/image" Target="../media/image4.png"/><Relationship Id="rId6"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audio" Target="../media/media5.wav"/><Relationship Id="rId4" Type="http://schemas.microsoft.com/office/2007/relationships/media" Target="../media/media5.wav"/><Relationship Id="rId5" Type="http://schemas.openxmlformats.org/officeDocument/2006/relationships/image" Target="../media/image4.png"/><Relationship Id="rId6"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audio" Target="../media/media6.wav"/><Relationship Id="rId5" Type="http://schemas.microsoft.com/office/2007/relationships/media" Target="../media/media6.wav"/><Relationship Id="rId6"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audio" Target="../media/media7.wav"/><Relationship Id="rId5" Type="http://schemas.microsoft.com/office/2007/relationships/media" Target="../media/media7.wav"/><Relationship Id="rId6"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eg"/><Relationship Id="rId4" Type="http://schemas.openxmlformats.org/officeDocument/2006/relationships/audio" Target="../media/media8.wav"/><Relationship Id="rId5" Type="http://schemas.microsoft.com/office/2007/relationships/media" Target="../media/media8.wav"/><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012" name="Rectangle 1"/>
          <p:cNvSpPr txBox="1"/>
          <p:nvPr/>
        </p:nvSpPr>
        <p:spPr>
          <a:xfrm>
            <a:off x="1089025" y="711200"/>
            <a:ext cx="7975600" cy="37338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defRPr sz="8500">
                <a:solidFill>
                  <a:srgbClr val="FCA36D"/>
                </a:solidFill>
              </a:defRPr>
            </a:pPr>
            <a:r>
              <a:t>Introduction</a:t>
            </a:r>
          </a:p>
          <a:p>
            <a:pPr>
              <a:defRPr sz="8500">
                <a:solidFill>
                  <a:srgbClr val="FCA36D"/>
                </a:solidFill>
              </a:defRPr>
            </a:pPr>
            <a:r>
              <a:t>to</a:t>
            </a:r>
          </a:p>
          <a:p>
            <a:pPr>
              <a:defRPr sz="8500">
                <a:solidFill>
                  <a:srgbClr val="FCA36D"/>
                </a:solidFill>
              </a:defRPr>
            </a:pPr>
            <a:r>
              <a:t>Postmodernism</a:t>
            </a:r>
          </a:p>
        </p:txBody>
      </p:sp>
      <p:sp>
        <p:nvSpPr>
          <p:cNvPr id="1013" name="Rectangle 2"/>
          <p:cNvSpPr txBox="1"/>
          <p:nvPr/>
        </p:nvSpPr>
        <p:spPr>
          <a:xfrm>
            <a:off x="1092200" y="4787900"/>
            <a:ext cx="7975600" cy="2387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defRPr sz="8200">
                <a:solidFill>
                  <a:srgbClr val="DFFC9E"/>
                </a:solidFill>
              </a:defRPr>
            </a:pPr>
            <a:r>
              <a:t>Semiotics </a:t>
            </a:r>
          </a:p>
          <a:p>
            <a:pPr>
              <a:defRPr sz="8200">
                <a:solidFill>
                  <a:srgbClr val="DFFC9E"/>
                </a:solidFill>
              </a:defRPr>
            </a:pPr>
            <a:r>
              <a:t>(part 2)</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62" name="Picture 1" descr="Picture 1"/>
          <p:cNvPicPr>
            <a:picLocks noChangeAspect="1"/>
          </p:cNvPicPr>
          <p:nvPr/>
        </p:nvPicPr>
        <p:blipFill>
          <a:blip r:embed="rId3">
            <a:extLst/>
          </a:blip>
          <a:stretch>
            <a:fillRect/>
          </a:stretch>
        </p:blipFill>
        <p:spPr>
          <a:xfrm>
            <a:off x="144462" y="469900"/>
            <a:ext cx="9880601" cy="6667500"/>
          </a:xfrm>
          <a:prstGeom prst="rect">
            <a:avLst/>
          </a:prstGeom>
          <a:ln w="12700">
            <a:miter lim="400000"/>
          </a:ln>
        </p:spPr>
      </p:pic>
      <p:pic>
        <p:nvPicPr>
          <p:cNvPr id="1063" name="Sound 3" descr="Sound 3"/>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2395" fill="hold"/>
                                        <p:tgtEl>
                                          <p:spTgt spid="10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6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67" name="Picture 1" descr="Picture 1"/>
          <p:cNvPicPr>
            <a:picLocks noChangeAspect="1"/>
          </p:cNvPicPr>
          <p:nvPr/>
        </p:nvPicPr>
        <p:blipFill>
          <a:blip r:embed="rId3">
            <a:extLst/>
          </a:blip>
          <a:stretch>
            <a:fillRect/>
          </a:stretch>
        </p:blipFill>
        <p:spPr>
          <a:xfrm>
            <a:off x="279400" y="698500"/>
            <a:ext cx="9588500" cy="6211888"/>
          </a:xfrm>
          <a:prstGeom prst="rect">
            <a:avLst/>
          </a:prstGeom>
          <a:ln w="12700">
            <a:miter lim="400000"/>
          </a:ln>
        </p:spPr>
      </p:pic>
      <p:pic>
        <p:nvPicPr>
          <p:cNvPr id="1068" name="Sound 4" descr="Sound 4"/>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9210" fill="hold"/>
                                        <p:tgtEl>
                                          <p:spTgt spid="10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6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72" name="Picture 1" descr="Picture 1"/>
          <p:cNvPicPr>
            <a:picLocks noChangeAspect="1"/>
          </p:cNvPicPr>
          <p:nvPr/>
        </p:nvPicPr>
        <p:blipFill>
          <a:blip r:embed="rId3">
            <a:extLst/>
          </a:blip>
          <a:stretch>
            <a:fillRect/>
          </a:stretch>
        </p:blipFill>
        <p:spPr>
          <a:xfrm>
            <a:off x="2603500" y="317500"/>
            <a:ext cx="4940300" cy="6985000"/>
          </a:xfrm>
          <a:prstGeom prst="rect">
            <a:avLst/>
          </a:prstGeom>
          <a:ln w="12700">
            <a:miter lim="400000"/>
          </a:ln>
        </p:spPr>
      </p:pic>
      <p:pic>
        <p:nvPicPr>
          <p:cNvPr id="1073" name="Sound 1" descr="Sound 1"/>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5243" fill="hold"/>
                                        <p:tgtEl>
                                          <p:spTgt spid="10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7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77" name="Picture 1" descr="Picture 1"/>
          <p:cNvPicPr>
            <a:picLocks noChangeAspect="1"/>
          </p:cNvPicPr>
          <p:nvPr/>
        </p:nvPicPr>
        <p:blipFill>
          <a:blip r:embed="rId3">
            <a:extLst/>
          </a:blip>
          <a:stretch>
            <a:fillRect/>
          </a:stretch>
        </p:blipFill>
        <p:spPr>
          <a:xfrm>
            <a:off x="1016000" y="927100"/>
            <a:ext cx="8128000" cy="5765800"/>
          </a:xfrm>
          <a:prstGeom prst="rect">
            <a:avLst/>
          </a:prstGeom>
          <a:ln w="12700">
            <a:miter lim="400000"/>
          </a:ln>
        </p:spPr>
      </p:pic>
      <p:pic>
        <p:nvPicPr>
          <p:cNvPr id="1078" name="Sound 1" descr="Sound 1"/>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4442" fill="hold"/>
                                        <p:tgtEl>
                                          <p:spTgt spid="10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7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82" name="Picture 1" descr="Picture 1"/>
          <p:cNvPicPr>
            <a:picLocks noChangeAspect="1"/>
          </p:cNvPicPr>
          <p:nvPr/>
        </p:nvPicPr>
        <p:blipFill>
          <a:blip r:embed="rId3">
            <a:extLst/>
          </a:blip>
          <a:stretch>
            <a:fillRect/>
          </a:stretch>
        </p:blipFill>
        <p:spPr>
          <a:xfrm>
            <a:off x="1397000" y="762000"/>
            <a:ext cx="7353300" cy="6083300"/>
          </a:xfrm>
          <a:prstGeom prst="rect">
            <a:avLst/>
          </a:prstGeom>
          <a:ln w="12700">
            <a:miter lim="400000"/>
          </a:ln>
        </p:spPr>
      </p:pic>
      <p:pic>
        <p:nvPicPr>
          <p:cNvPr id="1083" name="Sound 1" descr="Sound 1"/>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5282" fill="hold"/>
                                        <p:tgtEl>
                                          <p:spTgt spid="10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8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87" name="Picture 1" descr="Picture 1"/>
          <p:cNvPicPr>
            <a:picLocks noChangeAspect="1"/>
          </p:cNvPicPr>
          <p:nvPr/>
        </p:nvPicPr>
        <p:blipFill>
          <a:blip r:embed="rId2">
            <a:extLst/>
          </a:blip>
          <a:stretch>
            <a:fillRect/>
          </a:stretch>
        </p:blipFill>
        <p:spPr>
          <a:xfrm>
            <a:off x="673100" y="889000"/>
            <a:ext cx="8802689" cy="5842000"/>
          </a:xfrm>
          <a:prstGeom prst="rect">
            <a:avLst/>
          </a:prstGeom>
          <a:ln w="12700">
            <a:miter lim="400000"/>
          </a:ln>
        </p:spPr>
      </p:pic>
      <p:pic>
        <p:nvPicPr>
          <p:cNvPr id="1088"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0646" fill="hold"/>
                                        <p:tgtEl>
                                          <p:spTgt spid="108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8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090" name="Rectangle 1"/>
          <p:cNvSpPr txBox="1"/>
          <p:nvPr/>
        </p:nvSpPr>
        <p:spPr>
          <a:xfrm>
            <a:off x="671512" y="2427604"/>
            <a:ext cx="8813801" cy="274574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lgn="l">
              <a:lnSpc>
                <a:spcPct val="140000"/>
              </a:lnSpc>
              <a:defRPr sz="2000">
                <a:solidFill>
                  <a:schemeClr val="accent1">
                    <a:lumOff val="44000"/>
                  </a:schemeClr>
                </a:solidFill>
                <a:latin typeface="Lucida Grande"/>
                <a:ea typeface="Lucida Grande"/>
                <a:cs typeface="Lucida Grande"/>
                <a:sym typeface="Lucida Grande"/>
              </a:defRPr>
            </a:pPr>
            <a:r>
              <a:t>Emanuel Gottlieb Leutze, Washington Crossing the Delaware, 1851</a:t>
            </a:r>
          </a:p>
          <a:p>
            <a:pPr algn="l">
              <a:lnSpc>
                <a:spcPct val="140000"/>
              </a:lnSpc>
              <a:defRPr sz="2000">
                <a:solidFill>
                  <a:schemeClr val="accent1">
                    <a:lumOff val="44000"/>
                  </a:schemeClr>
                </a:solidFill>
                <a:latin typeface="Lucida Grande"/>
                <a:ea typeface="Lucida Grande"/>
                <a:cs typeface="Lucida Grande"/>
                <a:sym typeface="Lucida Grande"/>
              </a:defRPr>
            </a:pPr>
            <a:r>
              <a:t>Faith Ringgold, Flag For the Moon (Die Nigger), 1967–69</a:t>
            </a:r>
          </a:p>
          <a:p>
            <a:pPr algn="l">
              <a:lnSpc>
                <a:spcPct val="140000"/>
              </a:lnSpc>
              <a:defRPr sz="2000">
                <a:solidFill>
                  <a:schemeClr val="accent1">
                    <a:lumOff val="44000"/>
                  </a:schemeClr>
                </a:solidFill>
                <a:latin typeface="Lucida Grande"/>
                <a:ea typeface="Lucida Grande"/>
                <a:cs typeface="Lucida Grande"/>
                <a:sym typeface="Lucida Grande"/>
              </a:defRPr>
            </a:pPr>
            <a:r>
              <a:t>Jasper Johns, Flag, 1954</a:t>
            </a:r>
          </a:p>
          <a:p>
            <a:pPr algn="l">
              <a:lnSpc>
                <a:spcPct val="140000"/>
              </a:lnSpc>
              <a:defRPr sz="2000">
                <a:solidFill>
                  <a:schemeClr val="accent1">
                    <a:lumOff val="44000"/>
                  </a:schemeClr>
                </a:solidFill>
                <a:latin typeface="Lucida Grande"/>
                <a:ea typeface="Lucida Grande"/>
                <a:cs typeface="Lucida Grande"/>
                <a:sym typeface="Lucida Grande"/>
              </a:defRPr>
            </a:pPr>
            <a:r>
              <a:t>Jasper Johns, White Flag, 1955</a:t>
            </a:r>
          </a:p>
          <a:p>
            <a:pPr algn="l">
              <a:lnSpc>
                <a:spcPct val="140000"/>
              </a:lnSpc>
              <a:defRPr sz="2000">
                <a:solidFill>
                  <a:schemeClr val="accent1">
                    <a:lumOff val="44000"/>
                  </a:schemeClr>
                </a:solidFill>
                <a:latin typeface="Lucida Grande"/>
                <a:ea typeface="Lucida Grande"/>
                <a:cs typeface="Lucida Grande"/>
                <a:sym typeface="Lucida Grande"/>
              </a:defRPr>
            </a:pPr>
            <a:r>
              <a:t>Hans Haacke, Stargazing, 2005</a:t>
            </a:r>
          </a:p>
          <a:p>
            <a:pPr algn="l">
              <a:lnSpc>
                <a:spcPct val="140000"/>
              </a:lnSpc>
              <a:defRPr sz="2000">
                <a:solidFill>
                  <a:schemeClr val="accent1">
                    <a:lumOff val="44000"/>
                  </a:schemeClr>
                </a:solidFill>
                <a:latin typeface="Lucida Grande"/>
                <a:ea typeface="Lucida Grande"/>
                <a:cs typeface="Lucida Grande"/>
                <a:sym typeface="Lucida Grande"/>
              </a:defRPr>
            </a:pPr>
            <a:r>
              <a:t>Jean-Marc Bouju, Iraqi Prisoner, 2003</a:t>
            </a:r>
          </a:p>
          <a:p>
            <a:pPr algn="l">
              <a:lnSpc>
                <a:spcPct val="140000"/>
              </a:lnSpc>
              <a:defRPr sz="2000">
                <a:solidFill>
                  <a:schemeClr val="accent1">
                    <a:lumOff val="44000"/>
                  </a:schemeClr>
                </a:solidFill>
                <a:latin typeface="Lucida Grande"/>
                <a:ea typeface="Lucida Grande"/>
                <a:cs typeface="Lucida Grande"/>
                <a:sym typeface="Lucida Grande"/>
              </a:defRPr>
            </a:pPr>
            <a:r>
              <a:t>images Reuters/AP September 11, 2012 Cairo Egypt</a:t>
            </a:r>
          </a:p>
        </p:txBody>
      </p:sp>
      <p:sp>
        <p:nvSpPr>
          <p:cNvPr id="1091" name="Rectangle 2"/>
          <p:cNvSpPr txBox="1"/>
          <p:nvPr/>
        </p:nvSpPr>
        <p:spPr>
          <a:xfrm>
            <a:off x="4416226" y="425449"/>
            <a:ext cx="1316436" cy="520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i="1" sz="3600">
                <a:solidFill>
                  <a:srgbClr val="66B132"/>
                </a:solidFill>
              </a:defRPr>
            </a:lvl1pPr>
          </a:lstStyle>
          <a:p>
            <a:pPr/>
            <a:r>
              <a:t>Images: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015" name="Rectangle 1"/>
          <p:cNvSpPr txBox="1"/>
          <p:nvPr/>
        </p:nvSpPr>
        <p:spPr>
          <a:xfrm>
            <a:off x="1832942" y="4914899"/>
            <a:ext cx="6492529" cy="1003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6900">
                <a:solidFill>
                  <a:srgbClr val="A6E050"/>
                </a:solidFill>
              </a:defRPr>
            </a:lvl1pPr>
          </a:lstStyle>
          <a:p>
            <a:pPr/>
            <a:r>
              <a:t>post-structuralism</a:t>
            </a:r>
          </a:p>
        </p:txBody>
      </p:sp>
      <p:sp>
        <p:nvSpPr>
          <p:cNvPr id="1016" name="Rectangle 2"/>
          <p:cNvSpPr txBox="1"/>
          <p:nvPr/>
        </p:nvSpPr>
        <p:spPr>
          <a:xfrm>
            <a:off x="-1" y="717550"/>
            <a:ext cx="10158415" cy="10922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7500">
                <a:solidFill>
                  <a:srgbClr val="DCD5CA"/>
                </a:solidFill>
              </a:defRPr>
            </a:lvl1pPr>
          </a:lstStyle>
          <a:p>
            <a:pPr/>
            <a:r>
              <a:t>Roland Barthes</a:t>
            </a:r>
          </a:p>
        </p:txBody>
      </p:sp>
      <p:sp>
        <p:nvSpPr>
          <p:cNvPr id="1017" name="Rectangle 3"/>
          <p:cNvSpPr txBox="1"/>
          <p:nvPr/>
        </p:nvSpPr>
        <p:spPr>
          <a:xfrm>
            <a:off x="1809427" y="2743199"/>
            <a:ext cx="6539558" cy="876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6000">
                <a:solidFill>
                  <a:srgbClr val="DCD5CA"/>
                </a:solidFill>
              </a:defRPr>
            </a:lvl1pPr>
          </a:lstStyle>
          <a:p>
            <a:pPr/>
            <a:r>
              <a:t>French (1915 - 1980)</a:t>
            </a:r>
          </a:p>
        </p:txBody>
      </p:sp>
      <p:pic>
        <p:nvPicPr>
          <p:cNvPr id="1018"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8792" fill="hold"/>
                                        <p:tgtEl>
                                          <p:spTgt spid="10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1022" name="Group 1"/>
          <p:cNvGraphicFramePr/>
          <p:nvPr/>
        </p:nvGraphicFramePr>
        <p:xfrm>
          <a:off x="1206500" y="2654300"/>
          <a:ext cx="7353300" cy="22987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676650"/>
                <a:gridCol w="3676650"/>
              </a:tblGrid>
              <a:tr h="1149350">
                <a:tc gridSpan="2">
                  <a:txBody>
                    <a:bodyPr/>
                    <a:lstStyle/>
                    <a:p>
                      <a:pPr algn="ctr">
                        <a:tabLst>
                          <a:tab pos="558800" algn="l"/>
                        </a:tabLst>
                        <a:defRPr sz="1800"/>
                      </a:pPr>
                      <a:r>
                        <a:rPr sz="3600">
                          <a:solidFill>
                            <a:srgbClr val="FAF9E7"/>
                          </a:solidFill>
                        </a:rPr>
                        <a:t>SIGN</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1149350">
                <a:tc>
                  <a:txBody>
                    <a:bodyPr/>
                    <a:lstStyle/>
                    <a:p>
                      <a:pPr algn="ctr">
                        <a:tabLst>
                          <a:tab pos="558800" algn="l"/>
                        </a:tabLst>
                        <a:defRPr sz="1800"/>
                      </a:pPr>
                      <a:r>
                        <a:rPr sz="3600">
                          <a:solidFill>
                            <a:srgbClr val="FAF9E7"/>
                          </a:solidFill>
                        </a:rPr>
                        <a:t>signifier</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1800"/>
                      </a:pPr>
                      <a:r>
                        <a:rPr sz="3600">
                          <a:solidFill>
                            <a:srgbClr val="FAF9E7"/>
                          </a:solidFill>
                        </a:rPr>
                        <a:t>signified</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sp>
        <p:nvSpPr>
          <p:cNvPr id="1023" name="Rectangle 15"/>
          <p:cNvSpPr txBox="1"/>
          <p:nvPr/>
        </p:nvSpPr>
        <p:spPr>
          <a:xfrm>
            <a:off x="2817682" y="533399"/>
            <a:ext cx="4142049" cy="1257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8600">
                <a:solidFill>
                  <a:srgbClr val="DCD5CA"/>
                </a:solidFill>
              </a:defRPr>
            </a:lvl1pPr>
          </a:lstStyle>
          <a:p>
            <a:pPr/>
            <a:r>
              <a:t>semiotics</a:t>
            </a:r>
          </a:p>
        </p:txBody>
      </p:sp>
      <p:pic>
        <p:nvPicPr>
          <p:cNvPr id="1024"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9914" fill="hold"/>
                                        <p:tgtEl>
                                          <p:spTgt spid="102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1028" name="Group 1"/>
          <p:cNvGraphicFramePr/>
          <p:nvPr/>
        </p:nvGraphicFramePr>
        <p:xfrm>
          <a:off x="1943100" y="1803400"/>
          <a:ext cx="7353300" cy="4937182"/>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2501900"/>
                <a:gridCol w="2400300"/>
                <a:gridCol w="2451100"/>
              </a:tblGrid>
              <a:tr h="1333219">
                <a:tc gridSpan="3">
                  <a:txBody>
                    <a:bodyPr/>
                    <a:lstStyle/>
                    <a:p>
                      <a:pPr algn="ctr">
                        <a:tabLst>
                          <a:tab pos="558800" algn="l"/>
                        </a:tabLst>
                        <a:defRPr sz="1800"/>
                      </a:pPr>
                      <a:r>
                        <a:rPr sz="3600">
                          <a:solidFill>
                            <a:srgbClr val="E8962B"/>
                          </a:solidFill>
                        </a:rPr>
                        <a:t>SIGN</a:t>
                      </a: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c hMerge="1">
                  <a:tcPr/>
                </a:tc>
              </a:tr>
              <a:tr h="2270688">
                <a:tc gridSpan="2">
                  <a:txBody>
                    <a:bodyPr/>
                    <a:lstStyle/>
                    <a:p>
                      <a:pPr algn="ctr">
                        <a:tabLst>
                          <a:tab pos="558800" algn="l"/>
                          <a:tab pos="558800" algn="l"/>
                        </a:tabLst>
                        <a:defRPr sz="3600">
                          <a:solidFill>
                            <a:srgbClr val="E8962B"/>
                          </a:solidFill>
                        </a:defRPr>
                      </a:pPr>
                      <a:r>
                        <a:t>SIGNIFIER</a:t>
                      </a:r>
                    </a:p>
                    <a:p>
                      <a:pPr algn="ctr">
                        <a:tabLst>
                          <a:tab pos="558800" algn="l"/>
                          <a:tab pos="558800" algn="l"/>
                        </a:tabLst>
                        <a:defRPr sz="3600">
                          <a:solidFill>
                            <a:srgbClr val="FAF9E7"/>
                          </a:solidFill>
                        </a:defRPr>
                      </a:pPr>
                      <a:r>
                        <a:t>sign</a:t>
                      </a: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c>
                  <a:txBody>
                    <a:bodyPr/>
                    <a:lstStyle/>
                    <a:p>
                      <a:pPr algn="ctr">
                        <a:tabLst>
                          <a:tab pos="558800" algn="l"/>
                          <a:tab pos="558800" algn="l"/>
                          <a:tab pos="558800" algn="l"/>
                        </a:tabLst>
                        <a:defRPr sz="3600">
                          <a:solidFill>
                            <a:srgbClr val="E8962B"/>
                          </a:solidFill>
                        </a:defRPr>
                      </a:pPr>
                      <a:r>
                        <a:t>	SIGNIFIED</a:t>
                      </a:r>
                    </a:p>
                    <a:p>
                      <a:pPr algn="ctr">
                        <a:tabLst>
                          <a:tab pos="558800" algn="l"/>
                          <a:tab pos="558800" algn="l"/>
                          <a:tab pos="558800" algn="l"/>
                        </a:tabLst>
                        <a:defRPr sz="3600">
                          <a:solidFill>
                            <a:srgbClr val="E8962B"/>
                          </a:solidFill>
                        </a:defRPr>
                      </a:pP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r h="1333219">
                <a:tc>
                  <a:txBody>
                    <a:bodyPr/>
                    <a:lstStyle/>
                    <a:p>
                      <a:pPr algn="ctr">
                        <a:tabLst>
                          <a:tab pos="558800" algn="l"/>
                        </a:tabLst>
                        <a:defRPr sz="1800"/>
                      </a:pPr>
                      <a:r>
                        <a:rPr sz="3600">
                          <a:solidFill>
                            <a:srgbClr val="FAF9E7"/>
                          </a:solidFill>
                        </a:rPr>
                        <a:t>signifier</a:t>
                      </a: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1800"/>
                      </a:pPr>
                      <a:r>
                        <a:rPr sz="3600">
                          <a:solidFill>
                            <a:srgbClr val="FAF9E7"/>
                          </a:solidFill>
                        </a:rPr>
                        <a:t>signified</a:t>
                      </a: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3600">
                          <a:solidFill>
                            <a:srgbClr val="E8962B"/>
                          </a:solidFill>
                        </a:defRPr>
                      </a:pPr>
                    </a:p>
                  </a:txBody>
                  <a:tcPr marL="38092" marR="38092" marT="38092" marB="38092"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sp>
        <p:nvSpPr>
          <p:cNvPr id="1029" name="Rectangle 26"/>
          <p:cNvSpPr txBox="1"/>
          <p:nvPr/>
        </p:nvSpPr>
        <p:spPr>
          <a:xfrm>
            <a:off x="39080" y="4102099"/>
            <a:ext cx="1693491" cy="520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tabLst>
                <a:tab pos="558800" algn="l"/>
              </a:tabLst>
              <a:defRPr sz="3600">
                <a:solidFill>
                  <a:srgbClr val="FAF9E7"/>
                </a:solidFill>
              </a:defRPr>
            </a:lvl1pPr>
          </a:lstStyle>
          <a:p>
            <a:pPr/>
            <a:r>
              <a:t>Language</a:t>
            </a:r>
          </a:p>
        </p:txBody>
      </p:sp>
      <p:sp>
        <p:nvSpPr>
          <p:cNvPr id="1030" name="Rectangle 27"/>
          <p:cNvSpPr txBox="1"/>
          <p:nvPr/>
        </p:nvSpPr>
        <p:spPr>
          <a:xfrm>
            <a:off x="258192" y="2908299"/>
            <a:ext cx="1255267" cy="520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tabLst>
                <a:tab pos="558800" algn="l"/>
              </a:tabLst>
              <a:defRPr sz="3600">
                <a:solidFill>
                  <a:srgbClr val="E8962B"/>
                </a:solidFill>
              </a:defRPr>
            </a:lvl1pPr>
          </a:lstStyle>
          <a:p>
            <a:pPr/>
            <a:r>
              <a:t>MYTH</a:t>
            </a:r>
          </a:p>
        </p:txBody>
      </p:sp>
      <p:pic>
        <p:nvPicPr>
          <p:cNvPr id="1031"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4570" fill="hold"/>
                                        <p:tgtEl>
                                          <p:spTgt spid="103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3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1035" name="Group 1"/>
          <p:cNvGraphicFramePr/>
          <p:nvPr/>
        </p:nvGraphicFramePr>
        <p:xfrm>
          <a:off x="1397000" y="1765300"/>
          <a:ext cx="7353300" cy="40894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676650"/>
                <a:gridCol w="3676650"/>
              </a:tblGrid>
              <a:tr h="2044700">
                <a:tc gridSpan="2">
                  <a:txBody>
                    <a:bodyPr/>
                    <a:lstStyle/>
                    <a:p>
                      <a:pPr algn="ctr">
                        <a:tabLst>
                          <a:tab pos="558800" algn="l"/>
                          <a:tab pos="558800" algn="l"/>
                        </a:tabLst>
                        <a:defRPr sz="1800"/>
                      </a:pPr>
                      <a:r>
                        <a:rPr sz="3600">
                          <a:solidFill>
                            <a:srgbClr val="FAF9E7"/>
                          </a:solidFill>
                        </a:rPr>
                        <a:t>THE IDEA OF THE 
AMERICAN FLAG</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2044700">
                <a:tc>
                  <a:txBody>
                    <a:bodyPr/>
                    <a:lstStyle/>
                    <a:p>
                      <a:pPr algn="ctr">
                        <a:tabLst>
                          <a:tab pos="558800" algn="l"/>
                        </a:tabLst>
                        <a:defRPr sz="3600">
                          <a:solidFill>
                            <a:srgbClr val="FAF9E7"/>
                          </a:solidFill>
                          <a:latin typeface="Arial"/>
                          <a:ea typeface="Arial"/>
                          <a:cs typeface="Arial"/>
                          <a:sym typeface="Arial"/>
                        </a:defRPr>
                      </a:pPr>
                      <a:r>
                        <a:t>“</a:t>
                      </a:r>
                      <a:r>
                        <a:rPr>
                          <a:latin typeface="+mn-lt"/>
                          <a:ea typeface="+mn-ea"/>
                          <a:cs typeface="+mn-cs"/>
                          <a:sym typeface="Gill Sans"/>
                        </a:rPr>
                        <a:t>American Flag</a:t>
                      </a:r>
                      <a: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3600">
                          <a:solidFill>
                            <a:srgbClr val="E8962B"/>
                          </a:solidFill>
                        </a:defRPr>
                      </a:pP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1036"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pic>
        <p:nvPicPr>
          <p:cNvPr id="1037" name="Image" descr="Image"/>
          <p:cNvPicPr>
            <a:picLocks noChangeAspect="1"/>
          </p:cNvPicPr>
          <p:nvPr/>
        </p:nvPicPr>
        <p:blipFill>
          <a:blip r:embed="rId6">
            <a:extLst/>
          </a:blip>
          <a:stretch>
            <a:fillRect/>
          </a:stretch>
        </p:blipFill>
        <p:spPr>
          <a:xfrm>
            <a:off x="5174259" y="3856475"/>
            <a:ext cx="3451486" cy="1944193"/>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9527" fill="hold"/>
                                        <p:tgtEl>
                                          <p:spTgt spid="10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3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1041" name="Group 1"/>
          <p:cNvGraphicFramePr/>
          <p:nvPr/>
        </p:nvGraphicFramePr>
        <p:xfrm>
          <a:off x="546100" y="330200"/>
          <a:ext cx="9196389" cy="6283327"/>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128963"/>
                <a:gridCol w="3001962"/>
                <a:gridCol w="3065463"/>
              </a:tblGrid>
              <a:tr h="2093913">
                <a:tc gridSpan="3">
                  <a:txBody>
                    <a:bodyPr/>
                    <a:lstStyle/>
                    <a:p>
                      <a:pPr algn="ctr">
                        <a:tabLst>
                          <a:tab pos="558800" algn="l"/>
                        </a:tabLst>
                        <a:defRPr sz="3600">
                          <a:solidFill>
                            <a:srgbClr val="E8962B"/>
                          </a:solidFill>
                        </a:defRPr>
                      </a:pPr>
                      <a:r>
                        <a:t>THE IDEA OF </a:t>
                      </a:r>
                      <a:r>
                        <a:rPr>
                          <a:latin typeface="Arial"/>
                          <a:ea typeface="Arial"/>
                          <a:cs typeface="Arial"/>
                          <a:sym typeface="Arial"/>
                        </a:rPr>
                        <a:t>“</a:t>
                      </a:r>
                      <a:r>
                        <a:t>AMERICA</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c hMerge="1">
                  <a:tcPr/>
                </a:tc>
              </a:tr>
              <a:tr h="2093913">
                <a:tc gridSpan="2">
                  <a:txBody>
                    <a:bodyPr/>
                    <a:lstStyle/>
                    <a:p>
                      <a:pPr algn="ctr">
                        <a:tabLst>
                          <a:tab pos="558800" algn="l"/>
                          <a:tab pos="558800" algn="l"/>
                        </a:tabLst>
                        <a:defRPr sz="1800"/>
                      </a:pPr>
                      <a:r>
                        <a:rPr sz="3600">
                          <a:solidFill>
                            <a:srgbClr val="FAF9E7"/>
                          </a:solidFill>
                        </a:rPr>
                        <a:t>THE IDEA OF THE 
AMERICAN FLAG</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c>
                  <a:txBody>
                    <a:bodyPr/>
                    <a:lstStyle/>
                    <a:p>
                      <a:pPr algn="ctr">
                        <a:tabLst>
                          <a:tab pos="558800" algn="l"/>
                        </a:tabLst>
                        <a:defRPr sz="3600">
                          <a:solidFill>
                            <a:srgbClr val="E8962B"/>
                          </a:solidFill>
                        </a:defRPr>
                      </a:pPr>
                      <a:r>
                        <a:t>everything that is </a:t>
                      </a:r>
                    </a:p>
                    <a:p>
                      <a:pPr algn="ctr">
                        <a:tabLst>
                          <a:tab pos="558800" algn="l"/>
                        </a:tabLst>
                        <a:defRPr sz="3600">
                          <a:solidFill>
                            <a:srgbClr val="E8962B"/>
                          </a:solidFill>
                        </a:defRPr>
                      </a:pPr>
                      <a:r>
                        <a:t>America</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r h="2095500">
                <a:tc>
                  <a:txBody>
                    <a:bodyPr/>
                    <a:lstStyle/>
                    <a:p>
                      <a:pPr algn="ctr">
                        <a:tabLst>
                          <a:tab pos="558800" algn="l"/>
                        </a:tabLst>
                        <a:defRPr sz="3600">
                          <a:solidFill>
                            <a:srgbClr val="FAF9E7"/>
                          </a:solidFill>
                          <a:latin typeface="Arial"/>
                          <a:ea typeface="Arial"/>
                          <a:cs typeface="Arial"/>
                          <a:sym typeface="Arial"/>
                        </a:defRPr>
                      </a:pPr>
                      <a:r>
                        <a:t>“</a:t>
                      </a:r>
                      <a:r>
                        <a:rPr>
                          <a:latin typeface="+mn-lt"/>
                          <a:ea typeface="+mn-ea"/>
                          <a:cs typeface="+mn-cs"/>
                          <a:sym typeface="Gill Sans"/>
                        </a:rPr>
                        <a:t>American Flag</a:t>
                      </a:r>
                      <a: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3600">
                          <a:solidFill>
                            <a:srgbClr val="E8962B"/>
                          </a:solidFill>
                        </a:defRPr>
                      </a:pP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3600"/>
                      </a:pP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1042"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pic>
        <p:nvPicPr>
          <p:cNvPr id="1043" name="Image" descr="Image"/>
          <p:cNvPicPr>
            <a:picLocks noChangeAspect="1"/>
          </p:cNvPicPr>
          <p:nvPr/>
        </p:nvPicPr>
        <p:blipFill>
          <a:blip r:embed="rId6">
            <a:extLst/>
          </a:blip>
          <a:stretch>
            <a:fillRect/>
          </a:stretch>
        </p:blipFill>
        <p:spPr>
          <a:xfrm>
            <a:off x="3729060" y="4743370"/>
            <a:ext cx="2830469" cy="159437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3839" fill="hold"/>
                                        <p:tgtEl>
                                          <p:spTgt spid="104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4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47" name="Picture 1" descr="Picture 1"/>
          <p:cNvPicPr>
            <a:picLocks noChangeAspect="1"/>
          </p:cNvPicPr>
          <p:nvPr/>
        </p:nvPicPr>
        <p:blipFill>
          <a:blip r:embed="rId3">
            <a:extLst/>
          </a:blip>
          <a:stretch>
            <a:fillRect/>
          </a:stretch>
        </p:blipFill>
        <p:spPr>
          <a:xfrm>
            <a:off x="449262" y="1092200"/>
            <a:ext cx="9253538" cy="5435600"/>
          </a:xfrm>
          <a:prstGeom prst="rect">
            <a:avLst/>
          </a:prstGeom>
          <a:ln w="12700">
            <a:miter lim="400000"/>
          </a:ln>
        </p:spPr>
      </p:pic>
      <p:pic>
        <p:nvPicPr>
          <p:cNvPr id="1048" name="Sound 1" descr="Sound 1"/>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0174" fill="hold"/>
                                        <p:tgtEl>
                                          <p:spTgt spid="10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4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52" name="Picture 1" descr="Picture 1"/>
          <p:cNvPicPr>
            <a:picLocks noChangeAspect="1"/>
          </p:cNvPicPr>
          <p:nvPr/>
        </p:nvPicPr>
        <p:blipFill>
          <a:blip r:embed="rId3">
            <a:extLst/>
          </a:blip>
          <a:stretch>
            <a:fillRect/>
          </a:stretch>
        </p:blipFill>
        <p:spPr>
          <a:xfrm>
            <a:off x="2717800" y="241300"/>
            <a:ext cx="4724400" cy="7137400"/>
          </a:xfrm>
          <a:prstGeom prst="rect">
            <a:avLst/>
          </a:prstGeom>
          <a:ln w="12700">
            <a:miter lim="400000"/>
          </a:ln>
        </p:spPr>
      </p:pic>
      <p:pic>
        <p:nvPicPr>
          <p:cNvPr id="1053" name="Sound 1" descr="Sound 1"/>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9845" fill="hold"/>
                                        <p:tgtEl>
                                          <p:spTgt spid="10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5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1057" name="Picture 1" descr="Picture 1"/>
          <p:cNvPicPr>
            <a:picLocks noChangeAspect="1"/>
          </p:cNvPicPr>
          <p:nvPr/>
        </p:nvPicPr>
        <p:blipFill>
          <a:blip r:embed="rId3">
            <a:extLst/>
          </a:blip>
          <a:stretch>
            <a:fillRect/>
          </a:stretch>
        </p:blipFill>
        <p:spPr>
          <a:xfrm>
            <a:off x="293688" y="127000"/>
            <a:ext cx="9556751" cy="7353300"/>
          </a:xfrm>
          <a:prstGeom prst="rect">
            <a:avLst/>
          </a:prstGeom>
          <a:ln w="12700">
            <a:miter lim="400000"/>
          </a:ln>
        </p:spPr>
      </p:pic>
      <p:pic>
        <p:nvPicPr>
          <p:cNvPr id="1058" name="Sound 3" descr="Sound 3"/>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52535" fill="hold"/>
                                        <p:tgtEl>
                                          <p:spTgt spid="10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1058"/>
                </p:tgtEl>
              </p:cMediaNode>
            </p:audio>
          </p:childTnLst>
        </p:cTn>
      </p:par>
    </p:tnLst>
  </p:timing>
</p:sld>
</file>

<file path=ppt/theme/theme1.xml><?xml version="1.0" encoding="utf-8"?>
<a:theme xmlns:a="http://schemas.openxmlformats.org/drawingml/2006/main" xmlns:r="http://schemas.openxmlformats.org/officeDocument/2006/relationships" name="Title &amp; Subtitle">
  <a:themeElements>
    <a:clrScheme name="Title &amp; Subtitle">
      <a:dk1>
        <a:srgbClr val="000000"/>
      </a:dk1>
      <a:lt1>
        <a:srgbClr val="FFFFFF"/>
      </a:lt1>
      <a:dk2>
        <a:srgbClr val="A7A7A7"/>
      </a:dk2>
      <a:lt2>
        <a:srgbClr val="535353"/>
      </a:lt2>
      <a:accent1>
        <a:srgbClr val="8F8F8F"/>
      </a:accent1>
      <a:accent2>
        <a:srgbClr val="333399"/>
      </a:accent2>
      <a:accent3>
        <a:srgbClr val="6E6E6E"/>
      </a:accent3>
      <a:accent4>
        <a:srgbClr val="707070"/>
      </a:accent4>
      <a:accent5>
        <a:srgbClr val="4D4D4D"/>
      </a:accent5>
      <a:accent6>
        <a:srgbClr val="2D2D8A"/>
      </a:accent6>
      <a:hlink>
        <a:srgbClr val="0000FF"/>
      </a:hlink>
      <a:folHlink>
        <a:srgbClr val="FF00FF"/>
      </a:folHlink>
    </a:clrScheme>
    <a:fontScheme name="Title &amp; Subtitle">
      <a:majorFont>
        <a:latin typeface="Helvetica"/>
        <a:ea typeface="Helvetica"/>
        <a:cs typeface="Helvetica"/>
      </a:majorFont>
      <a:minorFont>
        <a:latin typeface="Gill Sans"/>
        <a:ea typeface="Gill Sans"/>
        <a:cs typeface="Gill Sans"/>
      </a:minorFont>
    </a:fontScheme>
    <a:fmtScheme name="Title &amp; Subtit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44000"/>
          </a:schemeClr>
        </a:solidFill>
        <a:ln w="25400" cap="flat">
          <a:solidFill>
            <a:schemeClr val="accent1">
              <a:lumOff val="44000"/>
            </a:schemeClr>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lumOff val="44000"/>
            </a:schemeClr>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Title &amp; Subtitle">
  <a:themeElements>
    <a:clrScheme name="Title &amp; Subtitle">
      <a:dk1>
        <a:srgbClr val="000000"/>
      </a:dk1>
      <a:lt1>
        <a:srgbClr val="FFFFFF"/>
      </a:lt1>
      <a:dk2>
        <a:srgbClr val="A7A7A7"/>
      </a:dk2>
      <a:lt2>
        <a:srgbClr val="535353"/>
      </a:lt2>
      <a:accent1>
        <a:srgbClr val="8F8F8F"/>
      </a:accent1>
      <a:accent2>
        <a:srgbClr val="333399"/>
      </a:accent2>
      <a:accent3>
        <a:srgbClr val="6E6E6E"/>
      </a:accent3>
      <a:accent4>
        <a:srgbClr val="707070"/>
      </a:accent4>
      <a:accent5>
        <a:srgbClr val="4D4D4D"/>
      </a:accent5>
      <a:accent6>
        <a:srgbClr val="2D2D8A"/>
      </a:accent6>
      <a:hlink>
        <a:srgbClr val="0000FF"/>
      </a:hlink>
      <a:folHlink>
        <a:srgbClr val="FF00FF"/>
      </a:folHlink>
    </a:clrScheme>
    <a:fontScheme name="Title &amp; Subtitle">
      <a:majorFont>
        <a:latin typeface="Helvetica"/>
        <a:ea typeface="Helvetica"/>
        <a:cs typeface="Helvetica"/>
      </a:majorFont>
      <a:minorFont>
        <a:latin typeface="Gill Sans"/>
        <a:ea typeface="Gill Sans"/>
        <a:cs typeface="Gill Sans"/>
      </a:minorFont>
    </a:fontScheme>
    <a:fmtScheme name="Title &amp; Subtit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44000"/>
          </a:schemeClr>
        </a:solidFill>
        <a:ln w="25400" cap="flat">
          <a:solidFill>
            <a:schemeClr val="accent1">
              <a:lumOff val="44000"/>
            </a:schemeClr>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lumOff val="44000"/>
            </a:schemeClr>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